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65" r:id="rId4"/>
    <p:sldId id="258" r:id="rId5"/>
    <p:sldId id="259" r:id="rId6"/>
    <p:sldId id="260" r:id="rId7"/>
    <p:sldId id="266" r:id="rId8"/>
    <p:sldId id="273" r:id="rId9"/>
    <p:sldId id="276" r:id="rId10"/>
    <p:sldId id="277" r:id="rId11"/>
    <p:sldId id="278" r:id="rId12"/>
    <p:sldId id="274" r:id="rId13"/>
    <p:sldId id="275" r:id="rId14"/>
    <p:sldId id="279" r:id="rId15"/>
    <p:sldId id="280" r:id="rId16"/>
    <p:sldId id="281" r:id="rId17"/>
    <p:sldId id="282" r:id="rId18"/>
    <p:sldId id="283" r:id="rId19"/>
    <p:sldId id="267" r:id="rId20"/>
    <p:sldId id="261" r:id="rId21"/>
    <p:sldId id="268" r:id="rId22"/>
    <p:sldId id="269" r:id="rId23"/>
    <p:sldId id="262" r:id="rId24"/>
    <p:sldId id="284" r:id="rId25"/>
    <p:sldId id="270" r:id="rId26"/>
    <p:sldId id="271" r:id="rId27"/>
    <p:sldId id="263"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CB383AA-2B10-A34D-9B7E-62055119B450}">
          <p14:sldIdLst>
            <p14:sldId id="256"/>
            <p14:sldId id="257"/>
            <p14:sldId id="265"/>
            <p14:sldId id="258"/>
            <p14:sldId id="259"/>
            <p14:sldId id="260"/>
            <p14:sldId id="266"/>
            <p14:sldId id="273"/>
            <p14:sldId id="276"/>
            <p14:sldId id="277"/>
            <p14:sldId id="278"/>
            <p14:sldId id="274"/>
            <p14:sldId id="275"/>
            <p14:sldId id="279"/>
            <p14:sldId id="280"/>
            <p14:sldId id="281"/>
            <p14:sldId id="282"/>
            <p14:sldId id="283"/>
            <p14:sldId id="267"/>
            <p14:sldId id="261"/>
            <p14:sldId id="268"/>
            <p14:sldId id="269"/>
            <p14:sldId id="262"/>
            <p14:sldId id="284"/>
            <p14:sldId id="270"/>
            <p14:sldId id="271"/>
            <p14:sldId id="263"/>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328C"/>
    <a:srgbClr val="C73CDA"/>
    <a:srgbClr val="DA3CC5"/>
    <a:srgbClr val="DA3C3C"/>
    <a:srgbClr val="DA4A3C"/>
    <a:srgbClr val="F0D5E7"/>
    <a:srgbClr val="F9DEF0"/>
    <a:srgbClr val="DAC2D2"/>
    <a:srgbClr val="DA3CA2"/>
    <a:srgbClr val="E86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75"/>
    <p:restoredTop sz="78161"/>
  </p:normalViewPr>
  <p:slideViewPr>
    <p:cSldViewPr snapToGrid="0" snapToObjects="1">
      <p:cViewPr>
        <p:scale>
          <a:sx n="100" d="100"/>
          <a:sy n="100" d="100"/>
        </p:scale>
        <p:origin x="65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612B54-05F0-E443-A298-622CC4B0F3B3}" type="datetimeFigureOut">
              <a:rPr lang="en-US" smtClean="0"/>
              <a:t>6/1/19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16353-1C9A-1C4A-9673-8B221BF21F2A}" type="slidenum">
              <a:rPr lang="en-US" smtClean="0"/>
              <a:t>‹#›</a:t>
            </a:fld>
            <a:endParaRPr lang="en-US"/>
          </a:p>
        </p:txBody>
      </p:sp>
    </p:spTree>
    <p:extLst>
      <p:ext uri="{BB962C8B-B14F-4D97-AF65-F5344CB8AC3E}">
        <p14:creationId xmlns:p14="http://schemas.microsoft.com/office/powerpoint/2010/main" val="2960169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School</a:t>
            </a:r>
          </a:p>
          <a:p>
            <a:r>
              <a:rPr lang="en-US" dirty="0"/>
              <a:t>- Work</a:t>
            </a:r>
          </a:p>
          <a:p>
            <a:r>
              <a:rPr lang="en-US" dirty="0"/>
              <a:t>- Opportunities</a:t>
            </a:r>
          </a:p>
        </p:txBody>
      </p:sp>
      <p:sp>
        <p:nvSpPr>
          <p:cNvPr id="4" name="Slide Number Placeholder 3"/>
          <p:cNvSpPr>
            <a:spLocks noGrp="1"/>
          </p:cNvSpPr>
          <p:nvPr>
            <p:ph type="sldNum" sz="quarter" idx="5"/>
          </p:nvPr>
        </p:nvSpPr>
        <p:spPr/>
        <p:txBody>
          <a:bodyPr/>
          <a:lstStyle/>
          <a:p>
            <a:fld id="{FE216353-1C9A-1C4A-9673-8B221BF21F2A}" type="slidenum">
              <a:rPr lang="en-US" smtClean="0"/>
              <a:t>2</a:t>
            </a:fld>
            <a:endParaRPr lang="en-US"/>
          </a:p>
        </p:txBody>
      </p:sp>
    </p:spTree>
    <p:extLst>
      <p:ext uri="{BB962C8B-B14F-4D97-AF65-F5344CB8AC3E}">
        <p14:creationId xmlns:p14="http://schemas.microsoft.com/office/powerpoint/2010/main" val="4210613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About me</a:t>
            </a:r>
          </a:p>
          <a:p>
            <a:pPr lvl="1"/>
            <a:r>
              <a:rPr lang="en-US" sz="1200" kern="1200" dirty="0">
                <a:solidFill>
                  <a:schemeClr val="tx1"/>
                </a:solidFill>
                <a:effectLst/>
                <a:latin typeface="+mn-lt"/>
                <a:ea typeface="+mn-ea"/>
                <a:cs typeface="+mn-cs"/>
              </a:rPr>
              <a:t>Finishing senior year of CS Major at Georgia State University</a:t>
            </a:r>
          </a:p>
          <a:p>
            <a:pPr lvl="1"/>
            <a:r>
              <a:rPr lang="en-US" sz="1200" kern="1200" dirty="0">
                <a:solidFill>
                  <a:schemeClr val="tx1"/>
                </a:solidFill>
                <a:effectLst/>
                <a:latin typeface="+mn-lt"/>
                <a:ea typeface="+mn-ea"/>
                <a:cs typeface="+mn-cs"/>
              </a:rPr>
              <a:t>A side project I built over my Thanksgiving break using tools from the Student Developer Pack has helped almost 1000 students, has been featured by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Education, and helped me get my first job</a:t>
            </a:r>
          </a:p>
          <a:p>
            <a:pPr lvl="1"/>
            <a:r>
              <a:rPr lang="en-US" sz="1200" kern="1200" dirty="0">
                <a:solidFill>
                  <a:schemeClr val="tx1"/>
                </a:solidFill>
                <a:effectLst/>
                <a:latin typeface="+mn-lt"/>
                <a:ea typeface="+mn-ea"/>
                <a:cs typeface="+mn-cs"/>
              </a:rPr>
              <a:t>Worked in several opportunities including:</a:t>
            </a:r>
          </a:p>
          <a:p>
            <a:pPr lvl="2"/>
            <a:r>
              <a:rPr lang="en-US" sz="1200" kern="1200" dirty="0">
                <a:solidFill>
                  <a:schemeClr val="tx1"/>
                </a:solidFill>
                <a:effectLst/>
                <a:latin typeface="+mn-lt"/>
                <a:ea typeface="+mn-ea"/>
                <a:cs typeface="+mn-cs"/>
              </a:rPr>
              <a:t>Data Science internship within enterprise business role at Stanley Black and Decker</a:t>
            </a:r>
          </a:p>
          <a:p>
            <a:pPr lvl="2"/>
            <a:r>
              <a:rPr lang="en-US" sz="1200" kern="1200" dirty="0">
                <a:solidFill>
                  <a:schemeClr val="tx1"/>
                </a:solidFill>
                <a:effectLst/>
                <a:latin typeface="+mn-lt"/>
                <a:ea typeface="+mn-ea"/>
                <a:cs typeface="+mn-cs"/>
              </a:rPr>
              <a:t>Co-</a:t>
            </a:r>
            <a:r>
              <a:rPr lang="en-US" sz="1200" kern="1200" dirty="0" err="1">
                <a:solidFill>
                  <a:schemeClr val="tx1"/>
                </a:solidFill>
                <a:effectLst/>
                <a:latin typeface="+mn-lt"/>
                <a:ea typeface="+mn-ea"/>
                <a:cs typeface="+mn-cs"/>
              </a:rPr>
              <a:t>oped</a:t>
            </a:r>
            <a:r>
              <a:rPr lang="en-US" sz="1200" kern="1200" dirty="0">
                <a:solidFill>
                  <a:schemeClr val="tx1"/>
                </a:solidFill>
                <a:effectLst/>
                <a:latin typeface="+mn-lt"/>
                <a:ea typeface="+mn-ea"/>
                <a:cs typeface="+mn-cs"/>
              </a:rPr>
              <a:t> at Georgia Tech Research Institute, working on a high profile project at Georgia Tech where I did </a:t>
            </a:r>
            <a:r>
              <a:rPr lang="en-US" sz="1200" kern="1200" dirty="0" err="1">
                <a:solidFill>
                  <a:schemeClr val="tx1"/>
                </a:solidFill>
                <a:effectLst/>
                <a:latin typeface="+mn-lt"/>
                <a:ea typeface="+mn-ea"/>
                <a:cs typeface="+mn-cs"/>
              </a:rPr>
              <a:t>devops</a:t>
            </a:r>
            <a:r>
              <a:rPr lang="en-US" sz="1200" kern="1200" dirty="0">
                <a:solidFill>
                  <a:schemeClr val="tx1"/>
                </a:solidFill>
                <a:effectLst/>
                <a:latin typeface="+mn-lt"/>
                <a:ea typeface="+mn-ea"/>
                <a:cs typeface="+mn-cs"/>
              </a:rPr>
              <a:t> stuff, analytics, and android software development</a:t>
            </a:r>
          </a:p>
          <a:p>
            <a:pPr lvl="2"/>
            <a:r>
              <a:rPr lang="en-US" sz="1200" kern="1200" dirty="0">
                <a:solidFill>
                  <a:schemeClr val="tx1"/>
                </a:solidFill>
                <a:effectLst/>
                <a:latin typeface="+mn-lt"/>
                <a:ea typeface="+mn-ea"/>
                <a:cs typeface="+mn-cs"/>
              </a:rPr>
              <a:t>Interned at SurveyMonkey as a Machine-Learning Engineer. My work was involved in the recent launch of Sentiment Analysis on the platform. Most notably, they kept me on part time working remotely when my internship was completed— which is dope.</a:t>
            </a:r>
          </a:p>
          <a:p>
            <a:r>
              <a:rPr lang="en-US" sz="1200" kern="1200" dirty="0">
                <a:solidFill>
                  <a:schemeClr val="tx1"/>
                </a:solidFill>
                <a:effectLst/>
                <a:latin typeface="+mn-lt"/>
                <a:ea typeface="+mn-ea"/>
                <a:cs typeface="+mn-cs"/>
              </a:rPr>
              <a:t>Reason for sharing: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Only partially to flex, it’s really to give merit to what I’m about to share”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E216353-1C9A-1C4A-9673-8B221BF21F2A}" type="slidenum">
              <a:rPr lang="en-US" smtClean="0"/>
              <a:t>3</a:t>
            </a:fld>
            <a:endParaRPr lang="en-US"/>
          </a:p>
        </p:txBody>
      </p:sp>
    </p:spTree>
    <p:extLst>
      <p:ext uri="{BB962C8B-B14F-4D97-AF65-F5344CB8AC3E}">
        <p14:creationId xmlns:p14="http://schemas.microsoft.com/office/powerpoint/2010/main" val="362256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Who is interested in getting an internship or full-time role this Summer or next Summer, or some time in between?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Who is either starting their first opportunity or beginning another one this Summer?</a:t>
            </a:r>
          </a:p>
          <a:p>
            <a:pPr lvl="1"/>
            <a:r>
              <a:rPr lang="en-US" sz="1200" kern="1200" dirty="0">
                <a:solidFill>
                  <a:schemeClr val="tx1"/>
                </a:solidFill>
                <a:effectLst/>
                <a:latin typeface="+mn-lt"/>
                <a:ea typeface="+mn-ea"/>
                <a:cs typeface="+mn-cs"/>
              </a:rPr>
              <a:t>Those who haven’t found an opportunity yet, look at the people who have their hand up. I would recommend maybe asking for advice on getting one (without being annoying)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Who was unable to get an internship opportunity this Summer?</a:t>
            </a:r>
          </a:p>
          <a:p>
            <a:pPr lvl="1"/>
            <a:r>
              <a:rPr lang="en-US" sz="1200" kern="1200" dirty="0">
                <a:solidFill>
                  <a:schemeClr val="tx1"/>
                </a:solidFill>
                <a:effectLst/>
                <a:latin typeface="+mn-lt"/>
                <a:ea typeface="+mn-ea"/>
                <a:cs typeface="+mn-cs"/>
              </a:rPr>
              <a:t>Those who have or had opportunities, take a look around. I challenge you to connect with one of these people and mentor them (with their consent, of course)</a:t>
            </a:r>
          </a:p>
          <a:p>
            <a:endParaRPr lang="en-US" dirty="0"/>
          </a:p>
        </p:txBody>
      </p:sp>
      <p:sp>
        <p:nvSpPr>
          <p:cNvPr id="4" name="Slide Number Placeholder 3"/>
          <p:cNvSpPr>
            <a:spLocks noGrp="1"/>
          </p:cNvSpPr>
          <p:nvPr>
            <p:ph type="sldNum" sz="quarter" idx="5"/>
          </p:nvPr>
        </p:nvSpPr>
        <p:spPr/>
        <p:txBody>
          <a:bodyPr/>
          <a:lstStyle/>
          <a:p>
            <a:fld id="{FE216353-1C9A-1C4A-9673-8B221BF21F2A}" type="slidenum">
              <a:rPr lang="en-US" smtClean="0"/>
              <a:t>4</a:t>
            </a:fld>
            <a:endParaRPr lang="en-US"/>
          </a:p>
        </p:txBody>
      </p:sp>
    </p:spTree>
    <p:extLst>
      <p:ext uri="{BB962C8B-B14F-4D97-AF65-F5344CB8AC3E}">
        <p14:creationId xmlns:p14="http://schemas.microsoft.com/office/powerpoint/2010/main" val="2129208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Having something to show</a:t>
            </a:r>
          </a:p>
          <a:p>
            <a:pPr marL="171450" indent="-171450">
              <a:buFontTx/>
              <a:buChar char="-"/>
            </a:pPr>
            <a:endParaRPr lang="en-US" dirty="0"/>
          </a:p>
          <a:p>
            <a:pPr marL="171450" indent="-171450">
              <a:buFontTx/>
              <a:buChar char="-"/>
            </a:pPr>
            <a:r>
              <a:rPr lang="en-US" dirty="0"/>
              <a:t>Athena Jumpstarting my career</a:t>
            </a:r>
          </a:p>
          <a:p>
            <a:pPr marL="171450" indent="-171450">
              <a:buFontTx/>
              <a:buChar char="-"/>
            </a:pPr>
            <a:endParaRPr lang="en-US" dirty="0"/>
          </a:p>
          <a:p>
            <a:pPr marL="171450" indent="-171450">
              <a:buFontTx/>
              <a:buChar char="-"/>
            </a:pPr>
            <a:r>
              <a:rPr lang="en-US" dirty="0"/>
              <a:t>Be open to unexpected opportunities</a:t>
            </a:r>
          </a:p>
        </p:txBody>
      </p:sp>
      <p:sp>
        <p:nvSpPr>
          <p:cNvPr id="4" name="Slide Number Placeholder 3"/>
          <p:cNvSpPr>
            <a:spLocks noGrp="1"/>
          </p:cNvSpPr>
          <p:nvPr>
            <p:ph type="sldNum" sz="quarter" idx="5"/>
          </p:nvPr>
        </p:nvSpPr>
        <p:spPr/>
        <p:txBody>
          <a:bodyPr/>
          <a:lstStyle/>
          <a:p>
            <a:fld id="{FE216353-1C9A-1C4A-9673-8B221BF21F2A}" type="slidenum">
              <a:rPr lang="en-US" smtClean="0"/>
              <a:t>6</a:t>
            </a:fld>
            <a:endParaRPr lang="en-US"/>
          </a:p>
        </p:txBody>
      </p:sp>
    </p:spTree>
    <p:extLst>
      <p:ext uri="{BB962C8B-B14F-4D97-AF65-F5344CB8AC3E}">
        <p14:creationId xmlns:p14="http://schemas.microsoft.com/office/powerpoint/2010/main" val="285841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Dealing with Imposter Syndrome</a:t>
            </a:r>
          </a:p>
          <a:p>
            <a:pPr marL="171450" indent="-171450">
              <a:buFontTx/>
              <a:buChar char="-"/>
            </a:pPr>
            <a:endParaRPr lang="en-US" dirty="0"/>
          </a:p>
          <a:p>
            <a:pPr marL="171450" indent="-171450">
              <a:buFontTx/>
              <a:buChar char="-"/>
            </a:pPr>
            <a:r>
              <a:rPr lang="en-US" dirty="0"/>
              <a:t>Be open to unexpected opportunities again</a:t>
            </a:r>
          </a:p>
        </p:txBody>
      </p:sp>
      <p:sp>
        <p:nvSpPr>
          <p:cNvPr id="4" name="Slide Number Placeholder 3"/>
          <p:cNvSpPr>
            <a:spLocks noGrp="1"/>
          </p:cNvSpPr>
          <p:nvPr>
            <p:ph type="sldNum" sz="quarter" idx="5"/>
          </p:nvPr>
        </p:nvSpPr>
        <p:spPr/>
        <p:txBody>
          <a:bodyPr/>
          <a:lstStyle/>
          <a:p>
            <a:fld id="{FE216353-1C9A-1C4A-9673-8B221BF21F2A}" type="slidenum">
              <a:rPr lang="en-US" smtClean="0"/>
              <a:t>20</a:t>
            </a:fld>
            <a:endParaRPr lang="en-US"/>
          </a:p>
        </p:txBody>
      </p:sp>
    </p:spTree>
    <p:extLst>
      <p:ext uri="{BB962C8B-B14F-4D97-AF65-F5344CB8AC3E}">
        <p14:creationId xmlns:p14="http://schemas.microsoft.com/office/powerpoint/2010/main" val="821880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Shout out to my mentors</a:t>
            </a:r>
          </a:p>
          <a:p>
            <a:pPr marL="171450" indent="-171450">
              <a:buFontTx/>
              <a:buChar char="-"/>
            </a:pPr>
            <a:endParaRPr lang="en-US" dirty="0"/>
          </a:p>
          <a:p>
            <a:pPr marL="171450" indent="-171450">
              <a:buFontTx/>
              <a:buChar char="-"/>
            </a:pPr>
            <a:r>
              <a:rPr lang="en-US" dirty="0"/>
              <a:t>Finding mentors</a:t>
            </a:r>
          </a:p>
          <a:p>
            <a:pPr marL="171450" indent="-171450">
              <a:buFontTx/>
              <a:buChar char="-"/>
            </a:pPr>
            <a:endParaRPr lang="en-US" dirty="0"/>
          </a:p>
          <a:p>
            <a:pPr marL="171450" indent="-171450">
              <a:buFontTx/>
              <a:buChar char="-"/>
            </a:pPr>
            <a:r>
              <a:rPr lang="en-US" dirty="0"/>
              <a:t>Becoming a mentor</a:t>
            </a:r>
          </a:p>
        </p:txBody>
      </p:sp>
      <p:sp>
        <p:nvSpPr>
          <p:cNvPr id="4" name="Slide Number Placeholder 3"/>
          <p:cNvSpPr>
            <a:spLocks noGrp="1"/>
          </p:cNvSpPr>
          <p:nvPr>
            <p:ph type="sldNum" sz="quarter" idx="5"/>
          </p:nvPr>
        </p:nvSpPr>
        <p:spPr/>
        <p:txBody>
          <a:bodyPr/>
          <a:lstStyle/>
          <a:p>
            <a:fld id="{FE216353-1C9A-1C4A-9673-8B221BF21F2A}" type="slidenum">
              <a:rPr lang="en-US" smtClean="0"/>
              <a:t>23</a:t>
            </a:fld>
            <a:endParaRPr lang="en-US"/>
          </a:p>
        </p:txBody>
      </p:sp>
    </p:spTree>
    <p:extLst>
      <p:ext uri="{BB962C8B-B14F-4D97-AF65-F5344CB8AC3E}">
        <p14:creationId xmlns:p14="http://schemas.microsoft.com/office/powerpoint/2010/main" val="172580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16353-1C9A-1C4A-9673-8B221BF21F2A}" type="slidenum">
              <a:rPr lang="en-US" smtClean="0"/>
              <a:t>26</a:t>
            </a:fld>
            <a:endParaRPr lang="en-US"/>
          </a:p>
        </p:txBody>
      </p:sp>
    </p:spTree>
    <p:extLst>
      <p:ext uri="{BB962C8B-B14F-4D97-AF65-F5344CB8AC3E}">
        <p14:creationId xmlns:p14="http://schemas.microsoft.com/office/powerpoint/2010/main" val="4134605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BE851-B470-F54F-B9DC-310DF2AC8A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45AC8-12BF-9A43-9A4F-D4D0AAD93C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5F059E-7FDB-FC4E-9403-DB834576F983}"/>
              </a:ext>
            </a:extLst>
          </p:cNvPr>
          <p:cNvSpPr>
            <a:spLocks noGrp="1"/>
          </p:cNvSpPr>
          <p:nvPr>
            <p:ph type="dt" sz="half" idx="10"/>
          </p:nvPr>
        </p:nvSpPr>
        <p:spPr/>
        <p:txBody>
          <a:bodyPr/>
          <a:lstStyle/>
          <a:p>
            <a:fld id="{19138D6A-D49C-F242-854F-5602C3065F81}" type="datetimeFigureOut">
              <a:rPr lang="en-US" smtClean="0"/>
              <a:t>5/31/19</a:t>
            </a:fld>
            <a:endParaRPr lang="en-US"/>
          </a:p>
        </p:txBody>
      </p:sp>
      <p:sp>
        <p:nvSpPr>
          <p:cNvPr id="5" name="Footer Placeholder 4">
            <a:extLst>
              <a:ext uri="{FF2B5EF4-FFF2-40B4-BE49-F238E27FC236}">
                <a16:creationId xmlns:a16="http://schemas.microsoft.com/office/drawing/2014/main" id="{85899BD6-9EFC-4E4D-ABC7-275FBFC81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DDA4D-940F-D742-A168-DBF9E7635614}"/>
              </a:ext>
            </a:extLst>
          </p:cNvPr>
          <p:cNvSpPr>
            <a:spLocks noGrp="1"/>
          </p:cNvSpPr>
          <p:nvPr>
            <p:ph type="sldNum" sz="quarter" idx="12"/>
          </p:nvPr>
        </p:nvSpPr>
        <p:spPr/>
        <p:txBody>
          <a:bodyPr/>
          <a:lstStyle/>
          <a:p>
            <a:fld id="{601407CB-9AC5-574F-AF90-E777FC890496}" type="slidenum">
              <a:rPr lang="en-US" smtClean="0"/>
              <a:t>‹#›</a:t>
            </a:fld>
            <a:endParaRPr lang="en-US"/>
          </a:p>
        </p:txBody>
      </p:sp>
    </p:spTree>
    <p:extLst>
      <p:ext uri="{BB962C8B-B14F-4D97-AF65-F5344CB8AC3E}">
        <p14:creationId xmlns:p14="http://schemas.microsoft.com/office/powerpoint/2010/main" val="350919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7A09-97B1-E440-8892-F13C5907E6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1AAC82-4D73-5D4D-8AAC-770542C805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91C8C-181D-464B-AACB-E5192026FEBB}"/>
              </a:ext>
            </a:extLst>
          </p:cNvPr>
          <p:cNvSpPr>
            <a:spLocks noGrp="1"/>
          </p:cNvSpPr>
          <p:nvPr>
            <p:ph type="dt" sz="half" idx="10"/>
          </p:nvPr>
        </p:nvSpPr>
        <p:spPr/>
        <p:txBody>
          <a:bodyPr/>
          <a:lstStyle/>
          <a:p>
            <a:fld id="{19138D6A-D49C-F242-854F-5602C3065F81}" type="datetimeFigureOut">
              <a:rPr lang="en-US" smtClean="0"/>
              <a:t>5/31/19</a:t>
            </a:fld>
            <a:endParaRPr lang="en-US"/>
          </a:p>
        </p:txBody>
      </p:sp>
      <p:sp>
        <p:nvSpPr>
          <p:cNvPr id="5" name="Footer Placeholder 4">
            <a:extLst>
              <a:ext uri="{FF2B5EF4-FFF2-40B4-BE49-F238E27FC236}">
                <a16:creationId xmlns:a16="http://schemas.microsoft.com/office/drawing/2014/main" id="{81D37325-2523-A84F-89E0-D5AF84A73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5BE49-BDC3-A840-BAAA-498D3669DDE9}"/>
              </a:ext>
            </a:extLst>
          </p:cNvPr>
          <p:cNvSpPr>
            <a:spLocks noGrp="1"/>
          </p:cNvSpPr>
          <p:nvPr>
            <p:ph type="sldNum" sz="quarter" idx="12"/>
          </p:nvPr>
        </p:nvSpPr>
        <p:spPr/>
        <p:txBody>
          <a:bodyPr/>
          <a:lstStyle/>
          <a:p>
            <a:fld id="{601407CB-9AC5-574F-AF90-E777FC890496}" type="slidenum">
              <a:rPr lang="en-US" smtClean="0"/>
              <a:t>‹#›</a:t>
            </a:fld>
            <a:endParaRPr lang="en-US"/>
          </a:p>
        </p:txBody>
      </p:sp>
    </p:spTree>
    <p:extLst>
      <p:ext uri="{BB962C8B-B14F-4D97-AF65-F5344CB8AC3E}">
        <p14:creationId xmlns:p14="http://schemas.microsoft.com/office/powerpoint/2010/main" val="406417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B57694-CFC5-9E4E-8439-B6DD77C189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6E816-F31A-6342-AA4C-86C9F9292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4B097B-C05D-BF44-A971-60A9EA942756}"/>
              </a:ext>
            </a:extLst>
          </p:cNvPr>
          <p:cNvSpPr>
            <a:spLocks noGrp="1"/>
          </p:cNvSpPr>
          <p:nvPr>
            <p:ph type="dt" sz="half" idx="10"/>
          </p:nvPr>
        </p:nvSpPr>
        <p:spPr/>
        <p:txBody>
          <a:bodyPr/>
          <a:lstStyle/>
          <a:p>
            <a:fld id="{19138D6A-D49C-F242-854F-5602C3065F81}" type="datetimeFigureOut">
              <a:rPr lang="en-US" smtClean="0"/>
              <a:t>5/31/19</a:t>
            </a:fld>
            <a:endParaRPr lang="en-US"/>
          </a:p>
        </p:txBody>
      </p:sp>
      <p:sp>
        <p:nvSpPr>
          <p:cNvPr id="5" name="Footer Placeholder 4">
            <a:extLst>
              <a:ext uri="{FF2B5EF4-FFF2-40B4-BE49-F238E27FC236}">
                <a16:creationId xmlns:a16="http://schemas.microsoft.com/office/drawing/2014/main" id="{CA8BFB7E-6D36-8747-81C2-B1CBDF1E7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BBA9B-D8CF-1148-8D90-972A94D595E3}"/>
              </a:ext>
            </a:extLst>
          </p:cNvPr>
          <p:cNvSpPr>
            <a:spLocks noGrp="1"/>
          </p:cNvSpPr>
          <p:nvPr>
            <p:ph type="sldNum" sz="quarter" idx="12"/>
          </p:nvPr>
        </p:nvSpPr>
        <p:spPr/>
        <p:txBody>
          <a:bodyPr/>
          <a:lstStyle/>
          <a:p>
            <a:fld id="{601407CB-9AC5-574F-AF90-E777FC890496}" type="slidenum">
              <a:rPr lang="en-US" smtClean="0"/>
              <a:t>‹#›</a:t>
            </a:fld>
            <a:endParaRPr lang="en-US"/>
          </a:p>
        </p:txBody>
      </p:sp>
    </p:spTree>
    <p:extLst>
      <p:ext uri="{BB962C8B-B14F-4D97-AF65-F5344CB8AC3E}">
        <p14:creationId xmlns:p14="http://schemas.microsoft.com/office/powerpoint/2010/main" val="616696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1489-A415-BB40-B7FE-0152F482D1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3E8E39-DD02-7E43-86BF-A93877E686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437E8-DEAB-7E46-959F-5E4B4B9AC734}"/>
              </a:ext>
            </a:extLst>
          </p:cNvPr>
          <p:cNvSpPr>
            <a:spLocks noGrp="1"/>
          </p:cNvSpPr>
          <p:nvPr>
            <p:ph type="dt" sz="half" idx="10"/>
          </p:nvPr>
        </p:nvSpPr>
        <p:spPr/>
        <p:txBody>
          <a:bodyPr/>
          <a:lstStyle/>
          <a:p>
            <a:fld id="{19138D6A-D49C-F242-854F-5602C3065F81}" type="datetimeFigureOut">
              <a:rPr lang="en-US" smtClean="0"/>
              <a:t>5/31/19</a:t>
            </a:fld>
            <a:endParaRPr lang="en-US"/>
          </a:p>
        </p:txBody>
      </p:sp>
      <p:sp>
        <p:nvSpPr>
          <p:cNvPr id="5" name="Footer Placeholder 4">
            <a:extLst>
              <a:ext uri="{FF2B5EF4-FFF2-40B4-BE49-F238E27FC236}">
                <a16:creationId xmlns:a16="http://schemas.microsoft.com/office/drawing/2014/main" id="{A6FFF65D-F30A-A840-970D-D536E01FB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20BBC-7080-6C4D-8F62-96FF70122867}"/>
              </a:ext>
            </a:extLst>
          </p:cNvPr>
          <p:cNvSpPr>
            <a:spLocks noGrp="1"/>
          </p:cNvSpPr>
          <p:nvPr>
            <p:ph type="sldNum" sz="quarter" idx="12"/>
          </p:nvPr>
        </p:nvSpPr>
        <p:spPr/>
        <p:txBody>
          <a:bodyPr/>
          <a:lstStyle/>
          <a:p>
            <a:fld id="{601407CB-9AC5-574F-AF90-E777FC890496}" type="slidenum">
              <a:rPr lang="en-US" smtClean="0"/>
              <a:t>‹#›</a:t>
            </a:fld>
            <a:endParaRPr lang="en-US"/>
          </a:p>
        </p:txBody>
      </p:sp>
    </p:spTree>
    <p:extLst>
      <p:ext uri="{BB962C8B-B14F-4D97-AF65-F5344CB8AC3E}">
        <p14:creationId xmlns:p14="http://schemas.microsoft.com/office/powerpoint/2010/main" val="88286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4B5D-FAF8-A64B-994F-756497E798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525B29-CB68-2F41-8D27-975E656CD3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52BE2A-EDEC-9049-B465-762E070602B4}"/>
              </a:ext>
            </a:extLst>
          </p:cNvPr>
          <p:cNvSpPr>
            <a:spLocks noGrp="1"/>
          </p:cNvSpPr>
          <p:nvPr>
            <p:ph type="dt" sz="half" idx="10"/>
          </p:nvPr>
        </p:nvSpPr>
        <p:spPr/>
        <p:txBody>
          <a:bodyPr/>
          <a:lstStyle/>
          <a:p>
            <a:fld id="{19138D6A-D49C-F242-854F-5602C3065F81}" type="datetimeFigureOut">
              <a:rPr lang="en-US" smtClean="0"/>
              <a:t>5/31/19</a:t>
            </a:fld>
            <a:endParaRPr lang="en-US"/>
          </a:p>
        </p:txBody>
      </p:sp>
      <p:sp>
        <p:nvSpPr>
          <p:cNvPr id="5" name="Footer Placeholder 4">
            <a:extLst>
              <a:ext uri="{FF2B5EF4-FFF2-40B4-BE49-F238E27FC236}">
                <a16:creationId xmlns:a16="http://schemas.microsoft.com/office/drawing/2014/main" id="{743C9987-643D-F544-AED7-BE47EEFB5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1E902-FD91-3940-A490-85A5E41019D4}"/>
              </a:ext>
            </a:extLst>
          </p:cNvPr>
          <p:cNvSpPr>
            <a:spLocks noGrp="1"/>
          </p:cNvSpPr>
          <p:nvPr>
            <p:ph type="sldNum" sz="quarter" idx="12"/>
          </p:nvPr>
        </p:nvSpPr>
        <p:spPr/>
        <p:txBody>
          <a:bodyPr/>
          <a:lstStyle/>
          <a:p>
            <a:fld id="{601407CB-9AC5-574F-AF90-E777FC890496}" type="slidenum">
              <a:rPr lang="en-US" smtClean="0"/>
              <a:t>‹#›</a:t>
            </a:fld>
            <a:endParaRPr lang="en-US"/>
          </a:p>
        </p:txBody>
      </p:sp>
    </p:spTree>
    <p:extLst>
      <p:ext uri="{BB962C8B-B14F-4D97-AF65-F5344CB8AC3E}">
        <p14:creationId xmlns:p14="http://schemas.microsoft.com/office/powerpoint/2010/main" val="3488245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E0C3-5F57-644B-8038-E7A6F5C5C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5569C2-7147-494C-B928-B96E516654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4F195A-6858-9941-99F2-86F550ACD7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6B1BDA-9B67-C949-A6A8-DE809D14D1D8}"/>
              </a:ext>
            </a:extLst>
          </p:cNvPr>
          <p:cNvSpPr>
            <a:spLocks noGrp="1"/>
          </p:cNvSpPr>
          <p:nvPr>
            <p:ph type="dt" sz="half" idx="10"/>
          </p:nvPr>
        </p:nvSpPr>
        <p:spPr/>
        <p:txBody>
          <a:bodyPr/>
          <a:lstStyle/>
          <a:p>
            <a:fld id="{19138D6A-D49C-F242-854F-5602C3065F81}" type="datetimeFigureOut">
              <a:rPr lang="en-US" smtClean="0"/>
              <a:t>5/31/19</a:t>
            </a:fld>
            <a:endParaRPr lang="en-US"/>
          </a:p>
        </p:txBody>
      </p:sp>
      <p:sp>
        <p:nvSpPr>
          <p:cNvPr id="6" name="Footer Placeholder 5">
            <a:extLst>
              <a:ext uri="{FF2B5EF4-FFF2-40B4-BE49-F238E27FC236}">
                <a16:creationId xmlns:a16="http://schemas.microsoft.com/office/drawing/2014/main" id="{918093B3-9197-5841-A72D-BAFD894184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DF638-4866-E948-85CD-D2AA8F7DD9FC}"/>
              </a:ext>
            </a:extLst>
          </p:cNvPr>
          <p:cNvSpPr>
            <a:spLocks noGrp="1"/>
          </p:cNvSpPr>
          <p:nvPr>
            <p:ph type="sldNum" sz="quarter" idx="12"/>
          </p:nvPr>
        </p:nvSpPr>
        <p:spPr/>
        <p:txBody>
          <a:bodyPr/>
          <a:lstStyle/>
          <a:p>
            <a:fld id="{601407CB-9AC5-574F-AF90-E777FC890496}" type="slidenum">
              <a:rPr lang="en-US" smtClean="0"/>
              <a:t>‹#›</a:t>
            </a:fld>
            <a:endParaRPr lang="en-US"/>
          </a:p>
        </p:txBody>
      </p:sp>
    </p:spTree>
    <p:extLst>
      <p:ext uri="{BB962C8B-B14F-4D97-AF65-F5344CB8AC3E}">
        <p14:creationId xmlns:p14="http://schemas.microsoft.com/office/powerpoint/2010/main" val="112220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FEB1-A5A0-0042-B8C4-0DDDB9D203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96E5A3-83BF-1842-A388-4D5B42AFA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D272BC-D448-124E-AD6B-00A167B4B2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090BB1-37AA-E340-9105-0A0D266A12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F484A9-CC10-5144-8688-AFFF2BE42D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C38CA4-6338-7E4F-A5D8-CDEFAFE6C9DF}"/>
              </a:ext>
            </a:extLst>
          </p:cNvPr>
          <p:cNvSpPr>
            <a:spLocks noGrp="1"/>
          </p:cNvSpPr>
          <p:nvPr>
            <p:ph type="dt" sz="half" idx="10"/>
          </p:nvPr>
        </p:nvSpPr>
        <p:spPr/>
        <p:txBody>
          <a:bodyPr/>
          <a:lstStyle/>
          <a:p>
            <a:fld id="{19138D6A-D49C-F242-854F-5602C3065F81}" type="datetimeFigureOut">
              <a:rPr lang="en-US" smtClean="0"/>
              <a:t>5/31/19</a:t>
            </a:fld>
            <a:endParaRPr lang="en-US"/>
          </a:p>
        </p:txBody>
      </p:sp>
      <p:sp>
        <p:nvSpPr>
          <p:cNvPr id="8" name="Footer Placeholder 7">
            <a:extLst>
              <a:ext uri="{FF2B5EF4-FFF2-40B4-BE49-F238E27FC236}">
                <a16:creationId xmlns:a16="http://schemas.microsoft.com/office/drawing/2014/main" id="{006B5222-57F0-EC47-B88A-FDC217BA02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C9D06C-EA03-E04E-BC82-76246416AE06}"/>
              </a:ext>
            </a:extLst>
          </p:cNvPr>
          <p:cNvSpPr>
            <a:spLocks noGrp="1"/>
          </p:cNvSpPr>
          <p:nvPr>
            <p:ph type="sldNum" sz="quarter" idx="12"/>
          </p:nvPr>
        </p:nvSpPr>
        <p:spPr/>
        <p:txBody>
          <a:bodyPr/>
          <a:lstStyle/>
          <a:p>
            <a:fld id="{601407CB-9AC5-574F-AF90-E777FC890496}" type="slidenum">
              <a:rPr lang="en-US" smtClean="0"/>
              <a:t>‹#›</a:t>
            </a:fld>
            <a:endParaRPr lang="en-US"/>
          </a:p>
        </p:txBody>
      </p:sp>
    </p:spTree>
    <p:extLst>
      <p:ext uri="{BB962C8B-B14F-4D97-AF65-F5344CB8AC3E}">
        <p14:creationId xmlns:p14="http://schemas.microsoft.com/office/powerpoint/2010/main" val="65233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3915-B9AF-5346-BB5D-AAA98D54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BC01C8-6D79-5F46-9E98-E9F326FC25D7}"/>
              </a:ext>
            </a:extLst>
          </p:cNvPr>
          <p:cNvSpPr>
            <a:spLocks noGrp="1"/>
          </p:cNvSpPr>
          <p:nvPr>
            <p:ph type="dt" sz="half" idx="10"/>
          </p:nvPr>
        </p:nvSpPr>
        <p:spPr/>
        <p:txBody>
          <a:bodyPr/>
          <a:lstStyle/>
          <a:p>
            <a:fld id="{19138D6A-D49C-F242-854F-5602C3065F81}" type="datetimeFigureOut">
              <a:rPr lang="en-US" smtClean="0"/>
              <a:t>5/31/19</a:t>
            </a:fld>
            <a:endParaRPr lang="en-US"/>
          </a:p>
        </p:txBody>
      </p:sp>
      <p:sp>
        <p:nvSpPr>
          <p:cNvPr id="4" name="Footer Placeholder 3">
            <a:extLst>
              <a:ext uri="{FF2B5EF4-FFF2-40B4-BE49-F238E27FC236}">
                <a16:creationId xmlns:a16="http://schemas.microsoft.com/office/drawing/2014/main" id="{057808A8-677E-9845-9524-6EC6DA9E96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BDD2BE-1778-9547-8F90-74CD6A24EA7F}"/>
              </a:ext>
            </a:extLst>
          </p:cNvPr>
          <p:cNvSpPr>
            <a:spLocks noGrp="1"/>
          </p:cNvSpPr>
          <p:nvPr>
            <p:ph type="sldNum" sz="quarter" idx="12"/>
          </p:nvPr>
        </p:nvSpPr>
        <p:spPr/>
        <p:txBody>
          <a:bodyPr/>
          <a:lstStyle/>
          <a:p>
            <a:fld id="{601407CB-9AC5-574F-AF90-E777FC890496}" type="slidenum">
              <a:rPr lang="en-US" smtClean="0"/>
              <a:t>‹#›</a:t>
            </a:fld>
            <a:endParaRPr lang="en-US"/>
          </a:p>
        </p:txBody>
      </p:sp>
    </p:spTree>
    <p:extLst>
      <p:ext uri="{BB962C8B-B14F-4D97-AF65-F5344CB8AC3E}">
        <p14:creationId xmlns:p14="http://schemas.microsoft.com/office/powerpoint/2010/main" val="186934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75819B-D1F8-0F47-8A21-EFFFFFE5F4F3}"/>
              </a:ext>
            </a:extLst>
          </p:cNvPr>
          <p:cNvSpPr>
            <a:spLocks noGrp="1"/>
          </p:cNvSpPr>
          <p:nvPr>
            <p:ph type="dt" sz="half" idx="10"/>
          </p:nvPr>
        </p:nvSpPr>
        <p:spPr/>
        <p:txBody>
          <a:bodyPr/>
          <a:lstStyle/>
          <a:p>
            <a:fld id="{19138D6A-D49C-F242-854F-5602C3065F81}" type="datetimeFigureOut">
              <a:rPr lang="en-US" smtClean="0"/>
              <a:t>5/31/19</a:t>
            </a:fld>
            <a:endParaRPr lang="en-US"/>
          </a:p>
        </p:txBody>
      </p:sp>
      <p:sp>
        <p:nvSpPr>
          <p:cNvPr id="3" name="Footer Placeholder 2">
            <a:extLst>
              <a:ext uri="{FF2B5EF4-FFF2-40B4-BE49-F238E27FC236}">
                <a16:creationId xmlns:a16="http://schemas.microsoft.com/office/drawing/2014/main" id="{D09EEAB1-3EF2-DA44-94C9-1F2DF77100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BF664A-EA6F-9340-8511-1131DA631B6E}"/>
              </a:ext>
            </a:extLst>
          </p:cNvPr>
          <p:cNvSpPr>
            <a:spLocks noGrp="1"/>
          </p:cNvSpPr>
          <p:nvPr>
            <p:ph type="sldNum" sz="quarter" idx="12"/>
          </p:nvPr>
        </p:nvSpPr>
        <p:spPr/>
        <p:txBody>
          <a:bodyPr/>
          <a:lstStyle/>
          <a:p>
            <a:fld id="{601407CB-9AC5-574F-AF90-E777FC890496}" type="slidenum">
              <a:rPr lang="en-US" smtClean="0"/>
              <a:t>‹#›</a:t>
            </a:fld>
            <a:endParaRPr lang="en-US"/>
          </a:p>
        </p:txBody>
      </p:sp>
    </p:spTree>
    <p:extLst>
      <p:ext uri="{BB962C8B-B14F-4D97-AF65-F5344CB8AC3E}">
        <p14:creationId xmlns:p14="http://schemas.microsoft.com/office/powerpoint/2010/main" val="1460806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37DA5-3D15-114A-86F2-BB46BAA30F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76B7A2-1CE9-CA47-A082-F26A2AB8B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AE061B-EA14-8941-97C2-C60567F49B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F129A0-A6A4-D24E-9C6B-454EE3915DFC}"/>
              </a:ext>
            </a:extLst>
          </p:cNvPr>
          <p:cNvSpPr>
            <a:spLocks noGrp="1"/>
          </p:cNvSpPr>
          <p:nvPr>
            <p:ph type="dt" sz="half" idx="10"/>
          </p:nvPr>
        </p:nvSpPr>
        <p:spPr/>
        <p:txBody>
          <a:bodyPr/>
          <a:lstStyle/>
          <a:p>
            <a:fld id="{19138D6A-D49C-F242-854F-5602C3065F81}" type="datetimeFigureOut">
              <a:rPr lang="en-US" smtClean="0"/>
              <a:t>5/31/19</a:t>
            </a:fld>
            <a:endParaRPr lang="en-US"/>
          </a:p>
        </p:txBody>
      </p:sp>
      <p:sp>
        <p:nvSpPr>
          <p:cNvPr id="6" name="Footer Placeholder 5">
            <a:extLst>
              <a:ext uri="{FF2B5EF4-FFF2-40B4-BE49-F238E27FC236}">
                <a16:creationId xmlns:a16="http://schemas.microsoft.com/office/drawing/2014/main" id="{E59368BC-BCC7-5444-A6B0-A05468CEB4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DAAC2-2BDF-2E47-B915-F7BFE285388C}"/>
              </a:ext>
            </a:extLst>
          </p:cNvPr>
          <p:cNvSpPr>
            <a:spLocks noGrp="1"/>
          </p:cNvSpPr>
          <p:nvPr>
            <p:ph type="sldNum" sz="quarter" idx="12"/>
          </p:nvPr>
        </p:nvSpPr>
        <p:spPr/>
        <p:txBody>
          <a:bodyPr/>
          <a:lstStyle/>
          <a:p>
            <a:fld id="{601407CB-9AC5-574F-AF90-E777FC890496}" type="slidenum">
              <a:rPr lang="en-US" smtClean="0"/>
              <a:t>‹#›</a:t>
            </a:fld>
            <a:endParaRPr lang="en-US"/>
          </a:p>
        </p:txBody>
      </p:sp>
    </p:spTree>
    <p:extLst>
      <p:ext uri="{BB962C8B-B14F-4D97-AF65-F5344CB8AC3E}">
        <p14:creationId xmlns:p14="http://schemas.microsoft.com/office/powerpoint/2010/main" val="2501363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03F8-79A6-694C-BA48-570513B91B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5D7D71-7304-D245-9D20-9C7B761CD1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5CE249-B743-CE40-A5FB-1875E3C6DE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4C3F72-CBC8-0843-B5AB-02A031E8F2FB}"/>
              </a:ext>
            </a:extLst>
          </p:cNvPr>
          <p:cNvSpPr>
            <a:spLocks noGrp="1"/>
          </p:cNvSpPr>
          <p:nvPr>
            <p:ph type="dt" sz="half" idx="10"/>
          </p:nvPr>
        </p:nvSpPr>
        <p:spPr/>
        <p:txBody>
          <a:bodyPr/>
          <a:lstStyle/>
          <a:p>
            <a:fld id="{19138D6A-D49C-F242-854F-5602C3065F81}" type="datetimeFigureOut">
              <a:rPr lang="en-US" smtClean="0"/>
              <a:t>5/31/19</a:t>
            </a:fld>
            <a:endParaRPr lang="en-US"/>
          </a:p>
        </p:txBody>
      </p:sp>
      <p:sp>
        <p:nvSpPr>
          <p:cNvPr id="6" name="Footer Placeholder 5">
            <a:extLst>
              <a:ext uri="{FF2B5EF4-FFF2-40B4-BE49-F238E27FC236}">
                <a16:creationId xmlns:a16="http://schemas.microsoft.com/office/drawing/2014/main" id="{83A139B8-1F5C-AC43-9D47-41C32E3DC7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4BB8B-D9A3-A441-9009-7382B485BF99}"/>
              </a:ext>
            </a:extLst>
          </p:cNvPr>
          <p:cNvSpPr>
            <a:spLocks noGrp="1"/>
          </p:cNvSpPr>
          <p:nvPr>
            <p:ph type="sldNum" sz="quarter" idx="12"/>
          </p:nvPr>
        </p:nvSpPr>
        <p:spPr/>
        <p:txBody>
          <a:bodyPr/>
          <a:lstStyle/>
          <a:p>
            <a:fld id="{601407CB-9AC5-574F-AF90-E777FC890496}" type="slidenum">
              <a:rPr lang="en-US" smtClean="0"/>
              <a:t>‹#›</a:t>
            </a:fld>
            <a:endParaRPr lang="en-US"/>
          </a:p>
        </p:txBody>
      </p:sp>
    </p:spTree>
    <p:extLst>
      <p:ext uri="{BB962C8B-B14F-4D97-AF65-F5344CB8AC3E}">
        <p14:creationId xmlns:p14="http://schemas.microsoft.com/office/powerpoint/2010/main" val="1807073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45293-CDF2-9547-9B56-12ED32C24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9EDC14-74BE-C841-A41C-865EA9908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E640E-9039-654C-99D7-7900FA3EBB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38D6A-D49C-F242-854F-5602C3065F81}" type="datetimeFigureOut">
              <a:rPr lang="en-US" smtClean="0"/>
              <a:t>5/31/19</a:t>
            </a:fld>
            <a:endParaRPr lang="en-US"/>
          </a:p>
        </p:txBody>
      </p:sp>
      <p:sp>
        <p:nvSpPr>
          <p:cNvPr id="5" name="Footer Placeholder 4">
            <a:extLst>
              <a:ext uri="{FF2B5EF4-FFF2-40B4-BE49-F238E27FC236}">
                <a16:creationId xmlns:a16="http://schemas.microsoft.com/office/drawing/2014/main" id="{0409C219-7DDD-5046-9929-300D1456F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DA2263-5B89-C64B-B2DC-194E8FDB15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1407CB-9AC5-574F-AF90-E777FC890496}" type="slidenum">
              <a:rPr lang="en-US" smtClean="0"/>
              <a:t>‹#›</a:t>
            </a:fld>
            <a:endParaRPr lang="en-US"/>
          </a:p>
        </p:txBody>
      </p:sp>
    </p:spTree>
    <p:extLst>
      <p:ext uri="{BB962C8B-B14F-4D97-AF65-F5344CB8AC3E}">
        <p14:creationId xmlns:p14="http://schemas.microsoft.com/office/powerpoint/2010/main" val="1700241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F34A-A55C-8748-8370-06F995A57BAE}"/>
              </a:ext>
            </a:extLst>
          </p:cNvPr>
          <p:cNvSpPr>
            <a:spLocks noGrp="1"/>
          </p:cNvSpPr>
          <p:nvPr>
            <p:ph type="ctrTitle"/>
          </p:nvPr>
        </p:nvSpPr>
        <p:spPr>
          <a:xfrm>
            <a:off x="677562" y="271484"/>
            <a:ext cx="10836875" cy="3262828"/>
          </a:xfrm>
        </p:spPr>
        <p:txBody>
          <a:bodyPr>
            <a:normAutofit/>
          </a:bodyPr>
          <a:lstStyle/>
          <a:p>
            <a:r>
              <a:rPr lang="en-US" sz="5400" dirty="0">
                <a:solidFill>
                  <a:schemeClr val="bg1"/>
                </a:solidFill>
                <a:latin typeface="+mn-lt"/>
              </a:rPr>
              <a:t>Everything You Need is There</a:t>
            </a:r>
          </a:p>
        </p:txBody>
      </p:sp>
      <p:sp>
        <p:nvSpPr>
          <p:cNvPr id="3" name="Subtitle 2">
            <a:extLst>
              <a:ext uri="{FF2B5EF4-FFF2-40B4-BE49-F238E27FC236}">
                <a16:creationId xmlns:a16="http://schemas.microsoft.com/office/drawing/2014/main" id="{12297A26-A376-BF40-A0B1-CB6D77B91093}"/>
              </a:ext>
            </a:extLst>
          </p:cNvPr>
          <p:cNvSpPr>
            <a:spLocks noGrp="1"/>
          </p:cNvSpPr>
          <p:nvPr>
            <p:ph type="subTitle" idx="1"/>
          </p:nvPr>
        </p:nvSpPr>
        <p:spPr>
          <a:xfrm>
            <a:off x="1524000" y="3898600"/>
            <a:ext cx="9144000" cy="1655762"/>
          </a:xfrm>
        </p:spPr>
        <p:txBody>
          <a:bodyPr/>
          <a:lstStyle/>
          <a:p>
            <a:pPr algn="r"/>
            <a:r>
              <a:rPr lang="en-US" i="1" dirty="0" err="1">
                <a:solidFill>
                  <a:schemeClr val="accent1">
                    <a:lumMod val="20000"/>
                    <a:lumOff val="80000"/>
                  </a:schemeClr>
                </a:solidFill>
              </a:rPr>
              <a:t>Taslim</a:t>
            </a:r>
            <a:r>
              <a:rPr lang="en-US" i="1" dirty="0">
                <a:solidFill>
                  <a:schemeClr val="accent1">
                    <a:lumMod val="20000"/>
                    <a:lumOff val="80000"/>
                  </a:schemeClr>
                </a:solidFill>
              </a:rPr>
              <a:t> Jay </a:t>
            </a:r>
            <a:r>
              <a:rPr lang="en-US" i="1" dirty="0" err="1">
                <a:solidFill>
                  <a:schemeClr val="accent1">
                    <a:lumMod val="20000"/>
                    <a:lumOff val="80000"/>
                  </a:schemeClr>
                </a:solidFill>
              </a:rPr>
              <a:t>Dosunmu</a:t>
            </a:r>
            <a:endParaRPr lang="en-US" i="1" dirty="0">
              <a:solidFill>
                <a:schemeClr val="accent1">
                  <a:lumMod val="20000"/>
                  <a:lumOff val="80000"/>
                </a:schemeClr>
              </a:solidFill>
            </a:endParaRPr>
          </a:p>
        </p:txBody>
      </p:sp>
    </p:spTree>
    <p:extLst>
      <p:ext uri="{BB962C8B-B14F-4D97-AF65-F5344CB8AC3E}">
        <p14:creationId xmlns:p14="http://schemas.microsoft.com/office/powerpoint/2010/main" val="826137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096797-EF89-D54F-B5CC-031A8A4EE9E3}"/>
              </a:ext>
            </a:extLst>
          </p:cNvPr>
          <p:cNvPicPr>
            <a:picLocks noChangeAspect="1"/>
          </p:cNvPicPr>
          <p:nvPr/>
        </p:nvPicPr>
        <p:blipFill>
          <a:blip r:embed="rId2"/>
          <a:stretch>
            <a:fillRect/>
          </a:stretch>
        </p:blipFill>
        <p:spPr>
          <a:xfrm>
            <a:off x="0" y="431800"/>
            <a:ext cx="12192000" cy="5994400"/>
          </a:xfrm>
          <a:prstGeom prst="rect">
            <a:avLst/>
          </a:prstGeom>
        </p:spPr>
      </p:pic>
    </p:spTree>
    <p:extLst>
      <p:ext uri="{BB962C8B-B14F-4D97-AF65-F5344CB8AC3E}">
        <p14:creationId xmlns:p14="http://schemas.microsoft.com/office/powerpoint/2010/main" val="3244407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47460-EC39-DD40-B083-41610080F508}"/>
              </a:ext>
            </a:extLst>
          </p:cNvPr>
          <p:cNvPicPr>
            <a:picLocks noChangeAspect="1"/>
          </p:cNvPicPr>
          <p:nvPr/>
        </p:nvPicPr>
        <p:blipFill>
          <a:blip r:embed="rId2"/>
          <a:stretch>
            <a:fillRect/>
          </a:stretch>
        </p:blipFill>
        <p:spPr>
          <a:xfrm>
            <a:off x="0" y="425419"/>
            <a:ext cx="12192000" cy="6007162"/>
          </a:xfrm>
          <a:prstGeom prst="rect">
            <a:avLst/>
          </a:prstGeom>
        </p:spPr>
      </p:pic>
    </p:spTree>
    <p:extLst>
      <p:ext uri="{BB962C8B-B14F-4D97-AF65-F5344CB8AC3E}">
        <p14:creationId xmlns:p14="http://schemas.microsoft.com/office/powerpoint/2010/main" val="267909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9109A-08F0-6F4E-9501-C8AD77CF6B91}"/>
              </a:ext>
            </a:extLst>
          </p:cNvPr>
          <p:cNvPicPr>
            <a:picLocks noChangeAspect="1"/>
          </p:cNvPicPr>
          <p:nvPr/>
        </p:nvPicPr>
        <p:blipFill>
          <a:blip r:embed="rId2"/>
          <a:stretch>
            <a:fillRect/>
          </a:stretch>
        </p:blipFill>
        <p:spPr>
          <a:xfrm>
            <a:off x="330200" y="293473"/>
            <a:ext cx="7366000" cy="6271053"/>
          </a:xfrm>
          <a:prstGeom prst="rect">
            <a:avLst/>
          </a:prstGeom>
        </p:spPr>
      </p:pic>
      <p:sp>
        <p:nvSpPr>
          <p:cNvPr id="4" name="TextBox 3">
            <a:extLst>
              <a:ext uri="{FF2B5EF4-FFF2-40B4-BE49-F238E27FC236}">
                <a16:creationId xmlns:a16="http://schemas.microsoft.com/office/drawing/2014/main" id="{CF0E1944-4493-BE46-9A17-798C050C84F4}"/>
              </a:ext>
            </a:extLst>
          </p:cNvPr>
          <p:cNvSpPr txBox="1"/>
          <p:nvPr/>
        </p:nvSpPr>
        <p:spPr>
          <a:xfrm>
            <a:off x="7785100" y="609600"/>
            <a:ext cx="4178300" cy="4790222"/>
          </a:xfrm>
          <a:prstGeom prst="rect">
            <a:avLst/>
          </a:prstGeom>
          <a:noFill/>
        </p:spPr>
        <p:txBody>
          <a:bodyPr wrap="square" rtlCol="0">
            <a:spAutoFit/>
          </a:bodyPr>
          <a:lstStyle/>
          <a:p>
            <a:r>
              <a:rPr lang="en-US" sz="2400" b="1" dirty="0"/>
              <a:t>Questions:</a:t>
            </a:r>
            <a:endParaRPr lang="en-US" sz="2400" dirty="0"/>
          </a:p>
          <a:p>
            <a:pPr marL="342900" indent="-342900">
              <a:lnSpc>
                <a:spcPct val="200000"/>
              </a:lnSpc>
              <a:buFont typeface="Arial" panose="020B0604020202020204" pitchFamily="34" charset="0"/>
              <a:buChar char="•"/>
            </a:pPr>
            <a:r>
              <a:rPr lang="en-US" sz="2400" dirty="0"/>
              <a:t>Version control system?</a:t>
            </a:r>
          </a:p>
          <a:p>
            <a:pPr marL="342900" indent="-342900">
              <a:lnSpc>
                <a:spcPct val="200000"/>
              </a:lnSpc>
              <a:buFont typeface="Arial" panose="020B0604020202020204" pitchFamily="34" charset="0"/>
              <a:buChar char="•"/>
            </a:pPr>
            <a:r>
              <a:rPr lang="en-US" sz="2400" dirty="0"/>
              <a:t>How to host architecture?</a:t>
            </a:r>
          </a:p>
          <a:p>
            <a:pPr marL="342900" indent="-342900">
              <a:lnSpc>
                <a:spcPct val="200000"/>
              </a:lnSpc>
              <a:buFont typeface="Arial" panose="020B0604020202020204" pitchFamily="34" charset="0"/>
              <a:buChar char="•"/>
            </a:pPr>
            <a:r>
              <a:rPr lang="en-US" sz="2400" dirty="0"/>
              <a:t>How to store data?</a:t>
            </a:r>
          </a:p>
          <a:p>
            <a:pPr marL="342900" indent="-342900">
              <a:lnSpc>
                <a:spcPct val="200000"/>
              </a:lnSpc>
              <a:buFont typeface="Arial" panose="020B0604020202020204" pitchFamily="34" charset="0"/>
              <a:buChar char="•"/>
            </a:pPr>
            <a:r>
              <a:rPr lang="en-US" sz="2400" dirty="0"/>
              <a:t>User communication platform</a:t>
            </a:r>
          </a:p>
          <a:p>
            <a:pPr marL="342900" indent="-342900">
              <a:lnSpc>
                <a:spcPct val="200000"/>
              </a:lnSpc>
              <a:buFont typeface="Arial" panose="020B0604020202020204" pitchFamily="34" charset="0"/>
              <a:buChar char="•"/>
            </a:pPr>
            <a:r>
              <a:rPr lang="en-US" sz="2400" dirty="0"/>
              <a:t>Setting up mature CI/CD</a:t>
            </a:r>
          </a:p>
        </p:txBody>
      </p:sp>
    </p:spTree>
    <p:extLst>
      <p:ext uri="{BB962C8B-B14F-4D97-AF65-F5344CB8AC3E}">
        <p14:creationId xmlns:p14="http://schemas.microsoft.com/office/powerpoint/2010/main" val="298611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00281-4ACA-4348-8667-DE6414B2B475}"/>
              </a:ext>
            </a:extLst>
          </p:cNvPr>
          <p:cNvPicPr>
            <a:picLocks noChangeAspect="1"/>
          </p:cNvPicPr>
          <p:nvPr/>
        </p:nvPicPr>
        <p:blipFill>
          <a:blip r:embed="rId2"/>
          <a:stretch>
            <a:fillRect/>
          </a:stretch>
        </p:blipFill>
        <p:spPr>
          <a:xfrm>
            <a:off x="332367" y="165099"/>
            <a:ext cx="11237333" cy="6363613"/>
          </a:xfrm>
          <a:prstGeom prst="rect">
            <a:avLst/>
          </a:prstGeom>
        </p:spPr>
      </p:pic>
    </p:spTree>
    <p:extLst>
      <p:ext uri="{BB962C8B-B14F-4D97-AF65-F5344CB8AC3E}">
        <p14:creationId xmlns:p14="http://schemas.microsoft.com/office/powerpoint/2010/main" val="1968006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FF882F-A49B-1D43-B9CF-81FADA4065A9}"/>
              </a:ext>
            </a:extLst>
          </p:cNvPr>
          <p:cNvPicPr>
            <a:picLocks noChangeAspect="1"/>
          </p:cNvPicPr>
          <p:nvPr/>
        </p:nvPicPr>
        <p:blipFill>
          <a:blip r:embed="rId2"/>
          <a:stretch>
            <a:fillRect/>
          </a:stretch>
        </p:blipFill>
        <p:spPr>
          <a:xfrm>
            <a:off x="0" y="319314"/>
            <a:ext cx="12192000" cy="6219371"/>
          </a:xfrm>
          <a:prstGeom prst="rect">
            <a:avLst/>
          </a:prstGeom>
        </p:spPr>
      </p:pic>
    </p:spTree>
    <p:extLst>
      <p:ext uri="{BB962C8B-B14F-4D97-AF65-F5344CB8AC3E}">
        <p14:creationId xmlns:p14="http://schemas.microsoft.com/office/powerpoint/2010/main" val="3927557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4138B5-0304-5948-9421-A458C77A0392}"/>
              </a:ext>
            </a:extLst>
          </p:cNvPr>
          <p:cNvPicPr>
            <a:picLocks noChangeAspect="1"/>
          </p:cNvPicPr>
          <p:nvPr/>
        </p:nvPicPr>
        <p:blipFill>
          <a:blip r:embed="rId2"/>
          <a:stretch>
            <a:fillRect/>
          </a:stretch>
        </p:blipFill>
        <p:spPr>
          <a:xfrm>
            <a:off x="0" y="315685"/>
            <a:ext cx="12192000" cy="6226629"/>
          </a:xfrm>
          <a:prstGeom prst="rect">
            <a:avLst/>
          </a:prstGeom>
        </p:spPr>
      </p:pic>
    </p:spTree>
    <p:extLst>
      <p:ext uri="{BB962C8B-B14F-4D97-AF65-F5344CB8AC3E}">
        <p14:creationId xmlns:p14="http://schemas.microsoft.com/office/powerpoint/2010/main" val="49388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7894D7-E75A-5141-AFC2-315AE5BFE321}"/>
              </a:ext>
            </a:extLst>
          </p:cNvPr>
          <p:cNvPicPr>
            <a:picLocks noChangeAspect="1"/>
          </p:cNvPicPr>
          <p:nvPr/>
        </p:nvPicPr>
        <p:blipFill>
          <a:blip r:embed="rId2"/>
          <a:stretch>
            <a:fillRect/>
          </a:stretch>
        </p:blipFill>
        <p:spPr>
          <a:xfrm>
            <a:off x="0" y="322943"/>
            <a:ext cx="12192000" cy="6212114"/>
          </a:xfrm>
          <a:prstGeom prst="rect">
            <a:avLst/>
          </a:prstGeom>
        </p:spPr>
      </p:pic>
    </p:spTree>
    <p:extLst>
      <p:ext uri="{BB962C8B-B14F-4D97-AF65-F5344CB8AC3E}">
        <p14:creationId xmlns:p14="http://schemas.microsoft.com/office/powerpoint/2010/main" val="374839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2BE302-F5D8-A249-9E6C-3462FAACB62F}"/>
              </a:ext>
            </a:extLst>
          </p:cNvPr>
          <p:cNvPicPr>
            <a:picLocks noChangeAspect="1"/>
          </p:cNvPicPr>
          <p:nvPr/>
        </p:nvPicPr>
        <p:blipFill>
          <a:blip r:embed="rId2"/>
          <a:stretch>
            <a:fillRect/>
          </a:stretch>
        </p:blipFill>
        <p:spPr>
          <a:xfrm>
            <a:off x="0" y="315685"/>
            <a:ext cx="12192000" cy="6226629"/>
          </a:xfrm>
          <a:prstGeom prst="rect">
            <a:avLst/>
          </a:prstGeom>
        </p:spPr>
      </p:pic>
    </p:spTree>
    <p:extLst>
      <p:ext uri="{BB962C8B-B14F-4D97-AF65-F5344CB8AC3E}">
        <p14:creationId xmlns:p14="http://schemas.microsoft.com/office/powerpoint/2010/main" val="192163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65D8E-C686-5142-A5D4-43DEE95DDCDA}"/>
              </a:ext>
            </a:extLst>
          </p:cNvPr>
          <p:cNvPicPr>
            <a:picLocks noChangeAspect="1"/>
          </p:cNvPicPr>
          <p:nvPr/>
        </p:nvPicPr>
        <p:blipFill>
          <a:blip r:embed="rId2"/>
          <a:stretch>
            <a:fillRect/>
          </a:stretch>
        </p:blipFill>
        <p:spPr>
          <a:xfrm>
            <a:off x="0" y="322943"/>
            <a:ext cx="12192000" cy="6212114"/>
          </a:xfrm>
          <a:prstGeom prst="rect">
            <a:avLst/>
          </a:prstGeom>
        </p:spPr>
      </p:pic>
    </p:spTree>
    <p:extLst>
      <p:ext uri="{BB962C8B-B14F-4D97-AF65-F5344CB8AC3E}">
        <p14:creationId xmlns:p14="http://schemas.microsoft.com/office/powerpoint/2010/main" val="1306925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B216-E70B-9542-A59B-694F9D14EF26}"/>
              </a:ext>
            </a:extLst>
          </p:cNvPr>
          <p:cNvSpPr>
            <a:spLocks noGrp="1"/>
          </p:cNvSpPr>
          <p:nvPr>
            <p:ph type="title"/>
          </p:nvPr>
        </p:nvSpPr>
        <p:spPr/>
        <p:txBody>
          <a:bodyPr/>
          <a:lstStyle/>
          <a:p>
            <a:r>
              <a:rPr lang="en-US" dirty="0"/>
              <a:t>Be Open to Unexpected Opportunities</a:t>
            </a:r>
          </a:p>
        </p:txBody>
      </p:sp>
      <p:sp>
        <p:nvSpPr>
          <p:cNvPr id="3" name="Content Placeholder 2">
            <a:extLst>
              <a:ext uri="{FF2B5EF4-FFF2-40B4-BE49-F238E27FC236}">
                <a16:creationId xmlns:a16="http://schemas.microsoft.com/office/drawing/2014/main" id="{763B8BB6-CC4C-D246-B775-2145094C2DDE}"/>
              </a:ext>
            </a:extLst>
          </p:cNvPr>
          <p:cNvSpPr>
            <a:spLocks noGrp="1"/>
          </p:cNvSpPr>
          <p:nvPr>
            <p:ph idx="1"/>
          </p:nvPr>
        </p:nvSpPr>
        <p:spPr/>
        <p:txBody>
          <a:bodyPr/>
          <a:lstStyle/>
          <a:p>
            <a:pPr>
              <a:lnSpc>
                <a:spcPct val="200000"/>
              </a:lnSpc>
            </a:pPr>
            <a:r>
              <a:rPr lang="en-US" dirty="0"/>
              <a:t>Was unable to get an internship Summer after Sophomore year</a:t>
            </a:r>
          </a:p>
          <a:p>
            <a:pPr>
              <a:lnSpc>
                <a:spcPct val="200000"/>
              </a:lnSpc>
            </a:pPr>
            <a:r>
              <a:rPr lang="en-US" dirty="0"/>
              <a:t>Met the </a:t>
            </a:r>
            <a:r>
              <a:rPr lang="en-US" dirty="0" err="1"/>
              <a:t>SBnD</a:t>
            </a:r>
            <a:r>
              <a:rPr lang="en-US" dirty="0"/>
              <a:t> AI team lead at </a:t>
            </a:r>
            <a:r>
              <a:rPr lang="en-US" dirty="0" err="1"/>
              <a:t>PyData</a:t>
            </a:r>
            <a:r>
              <a:rPr lang="en-US" dirty="0"/>
              <a:t> Meetup</a:t>
            </a:r>
          </a:p>
          <a:p>
            <a:pPr>
              <a:lnSpc>
                <a:spcPct val="200000"/>
              </a:lnSpc>
            </a:pPr>
            <a:r>
              <a:rPr lang="en-US" dirty="0"/>
              <a:t>Met John Britton at </a:t>
            </a:r>
            <a:r>
              <a:rPr lang="en-US" dirty="0" err="1"/>
              <a:t>Github</a:t>
            </a:r>
            <a:r>
              <a:rPr lang="en-US" dirty="0"/>
              <a:t> Universe</a:t>
            </a:r>
          </a:p>
          <a:p>
            <a:pPr>
              <a:lnSpc>
                <a:spcPct val="200000"/>
              </a:lnSpc>
            </a:pPr>
            <a:r>
              <a:rPr lang="en-US" dirty="0"/>
              <a:t>Attended a random SurveyMonkey recruiting event</a:t>
            </a:r>
          </a:p>
        </p:txBody>
      </p:sp>
    </p:spTree>
    <p:extLst>
      <p:ext uri="{BB962C8B-B14F-4D97-AF65-F5344CB8AC3E}">
        <p14:creationId xmlns:p14="http://schemas.microsoft.com/office/powerpoint/2010/main" val="328255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823C-33F4-CE4E-9D2A-07878AFF68FC}"/>
              </a:ext>
            </a:extLst>
          </p:cNvPr>
          <p:cNvSpPr>
            <a:spLocks noGrp="1"/>
          </p:cNvSpPr>
          <p:nvPr>
            <p:ph type="ctrTitle"/>
          </p:nvPr>
        </p:nvSpPr>
        <p:spPr/>
        <p:txBody>
          <a:bodyPr/>
          <a:lstStyle/>
          <a:p>
            <a:r>
              <a:rPr lang="en-US" dirty="0">
                <a:solidFill>
                  <a:schemeClr val="bg1"/>
                </a:solidFill>
                <a:latin typeface="+mn-lt"/>
              </a:rPr>
              <a:t>Who Am I?</a:t>
            </a:r>
          </a:p>
        </p:txBody>
      </p:sp>
      <p:sp>
        <p:nvSpPr>
          <p:cNvPr id="3" name="Subtitle 2">
            <a:extLst>
              <a:ext uri="{FF2B5EF4-FFF2-40B4-BE49-F238E27FC236}">
                <a16:creationId xmlns:a16="http://schemas.microsoft.com/office/drawing/2014/main" id="{83414E48-E421-6644-8A9C-505CF6BA1887}"/>
              </a:ext>
            </a:extLst>
          </p:cNvPr>
          <p:cNvSpPr>
            <a:spLocks noGrp="1"/>
          </p:cNvSpPr>
          <p:nvPr>
            <p:ph type="subTitle" idx="1"/>
          </p:nvPr>
        </p:nvSpPr>
        <p:spPr>
          <a:xfrm>
            <a:off x="1524000" y="3836817"/>
            <a:ext cx="9144000" cy="1655762"/>
          </a:xfrm>
        </p:spPr>
        <p:txBody>
          <a:bodyPr>
            <a:normAutofit/>
          </a:bodyPr>
          <a:lstStyle/>
          <a:p>
            <a:r>
              <a:rPr lang="en-US" sz="3200" dirty="0">
                <a:solidFill>
                  <a:schemeClr val="accent5">
                    <a:lumMod val="20000"/>
                    <a:lumOff val="80000"/>
                  </a:schemeClr>
                </a:solidFill>
              </a:rPr>
              <a:t>A</a:t>
            </a:r>
            <a:r>
              <a:rPr lang="en-US" sz="3200" i="1" dirty="0">
                <a:solidFill>
                  <a:schemeClr val="accent5">
                    <a:lumMod val="20000"/>
                    <a:lumOff val="80000"/>
                  </a:schemeClr>
                </a:solidFill>
              </a:rPr>
              <a:t>nd Why Should You Listen to Me?</a:t>
            </a:r>
          </a:p>
        </p:txBody>
      </p:sp>
    </p:spTree>
    <p:extLst>
      <p:ext uri="{BB962C8B-B14F-4D97-AF65-F5344CB8AC3E}">
        <p14:creationId xmlns:p14="http://schemas.microsoft.com/office/powerpoint/2010/main" val="3644583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132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770C-1DB9-9D4C-A958-EB1137450ABB}"/>
              </a:ext>
            </a:extLst>
          </p:cNvPr>
          <p:cNvSpPr>
            <a:spLocks noGrp="1"/>
          </p:cNvSpPr>
          <p:nvPr>
            <p:ph type="ctrTitle"/>
          </p:nvPr>
        </p:nvSpPr>
        <p:spPr/>
        <p:txBody>
          <a:bodyPr>
            <a:normAutofit/>
          </a:bodyPr>
          <a:lstStyle/>
          <a:p>
            <a:r>
              <a:rPr lang="en-US" sz="4800" dirty="0">
                <a:solidFill>
                  <a:schemeClr val="bg1"/>
                </a:solidFill>
                <a:latin typeface="+mn-lt"/>
              </a:rPr>
              <a:t>Making the Most of Opportunities</a:t>
            </a:r>
          </a:p>
        </p:txBody>
      </p:sp>
      <p:sp>
        <p:nvSpPr>
          <p:cNvPr id="3" name="Subtitle 2">
            <a:extLst>
              <a:ext uri="{FF2B5EF4-FFF2-40B4-BE49-F238E27FC236}">
                <a16:creationId xmlns:a16="http://schemas.microsoft.com/office/drawing/2014/main" id="{AC2F1CF6-3CE3-1D48-9189-02BEC86DFEC5}"/>
              </a:ext>
            </a:extLst>
          </p:cNvPr>
          <p:cNvSpPr>
            <a:spLocks noGrp="1"/>
          </p:cNvSpPr>
          <p:nvPr>
            <p:ph type="subTitle" idx="1"/>
          </p:nvPr>
        </p:nvSpPr>
        <p:spPr>
          <a:xfrm>
            <a:off x="1524000" y="3812103"/>
            <a:ext cx="9144000" cy="1655762"/>
          </a:xfrm>
        </p:spPr>
        <p:txBody>
          <a:bodyPr>
            <a:normAutofit/>
          </a:bodyPr>
          <a:lstStyle/>
          <a:p>
            <a:r>
              <a:rPr lang="en-US" sz="3200" i="1" dirty="0">
                <a:solidFill>
                  <a:srgbClr val="F0D5E7"/>
                </a:solidFill>
              </a:rPr>
              <a:t>Be Prepared for Anything Part II</a:t>
            </a:r>
          </a:p>
        </p:txBody>
      </p:sp>
    </p:spTree>
    <p:extLst>
      <p:ext uri="{BB962C8B-B14F-4D97-AF65-F5344CB8AC3E}">
        <p14:creationId xmlns:p14="http://schemas.microsoft.com/office/powerpoint/2010/main" val="3742508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54E3-CED2-BC4E-B284-5A6A8CBF2B01}"/>
              </a:ext>
            </a:extLst>
          </p:cNvPr>
          <p:cNvSpPr>
            <a:spLocks noGrp="1"/>
          </p:cNvSpPr>
          <p:nvPr>
            <p:ph type="title"/>
          </p:nvPr>
        </p:nvSpPr>
        <p:spPr/>
        <p:txBody>
          <a:bodyPr/>
          <a:lstStyle/>
          <a:p>
            <a:r>
              <a:rPr lang="en-US" dirty="0"/>
              <a:t>Dealing With Imposter Syndrome</a:t>
            </a:r>
          </a:p>
        </p:txBody>
      </p:sp>
      <p:sp>
        <p:nvSpPr>
          <p:cNvPr id="3" name="Content Placeholder 2">
            <a:extLst>
              <a:ext uri="{FF2B5EF4-FFF2-40B4-BE49-F238E27FC236}">
                <a16:creationId xmlns:a16="http://schemas.microsoft.com/office/drawing/2014/main" id="{B8BF5534-D723-E845-8303-B5C295E7239E}"/>
              </a:ext>
            </a:extLst>
          </p:cNvPr>
          <p:cNvSpPr>
            <a:spLocks noGrp="1"/>
          </p:cNvSpPr>
          <p:nvPr>
            <p:ph idx="1"/>
          </p:nvPr>
        </p:nvSpPr>
        <p:spPr/>
        <p:txBody>
          <a:bodyPr/>
          <a:lstStyle/>
          <a:p>
            <a:pPr>
              <a:lnSpc>
                <a:spcPct val="200000"/>
              </a:lnSpc>
            </a:pPr>
            <a:r>
              <a:rPr lang="en-US" dirty="0"/>
              <a:t>Your #1 obstacle is… you</a:t>
            </a:r>
          </a:p>
          <a:p>
            <a:pPr>
              <a:lnSpc>
                <a:spcPct val="200000"/>
              </a:lnSpc>
            </a:pPr>
            <a:r>
              <a:rPr lang="en-US" dirty="0"/>
              <a:t>It manifests when productivity is low</a:t>
            </a:r>
          </a:p>
          <a:p>
            <a:pPr>
              <a:lnSpc>
                <a:spcPct val="200000"/>
              </a:lnSpc>
            </a:pPr>
            <a:r>
              <a:rPr lang="en-US" dirty="0"/>
              <a:t>It manifests when facing something unknown</a:t>
            </a:r>
          </a:p>
        </p:txBody>
      </p:sp>
    </p:spTree>
    <p:extLst>
      <p:ext uri="{BB962C8B-B14F-4D97-AF65-F5344CB8AC3E}">
        <p14:creationId xmlns:p14="http://schemas.microsoft.com/office/powerpoint/2010/main" val="298421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659D8-D238-C04B-88A4-B2ABEC8EFA0A}"/>
              </a:ext>
            </a:extLst>
          </p:cNvPr>
          <p:cNvSpPr>
            <a:spLocks noGrp="1"/>
          </p:cNvSpPr>
          <p:nvPr>
            <p:ph type="title"/>
          </p:nvPr>
        </p:nvSpPr>
        <p:spPr/>
        <p:txBody>
          <a:bodyPr/>
          <a:lstStyle/>
          <a:p>
            <a:r>
              <a:rPr lang="en-US" dirty="0"/>
              <a:t>Be Open to Unexpected Opportunities Redux</a:t>
            </a:r>
          </a:p>
        </p:txBody>
      </p:sp>
      <p:sp>
        <p:nvSpPr>
          <p:cNvPr id="3" name="Content Placeholder 2">
            <a:extLst>
              <a:ext uri="{FF2B5EF4-FFF2-40B4-BE49-F238E27FC236}">
                <a16:creationId xmlns:a16="http://schemas.microsoft.com/office/drawing/2014/main" id="{DF300895-1744-4F47-9813-728CF602BAEE}"/>
              </a:ext>
            </a:extLst>
          </p:cNvPr>
          <p:cNvSpPr>
            <a:spLocks noGrp="1"/>
          </p:cNvSpPr>
          <p:nvPr>
            <p:ph idx="1"/>
          </p:nvPr>
        </p:nvSpPr>
        <p:spPr/>
        <p:txBody>
          <a:bodyPr/>
          <a:lstStyle/>
          <a:p>
            <a:pPr>
              <a:lnSpc>
                <a:spcPct val="200000"/>
              </a:lnSpc>
            </a:pPr>
            <a:r>
              <a:rPr lang="en-US" dirty="0"/>
              <a:t>All of your opportunities are given</a:t>
            </a:r>
          </a:p>
          <a:p>
            <a:pPr>
              <a:lnSpc>
                <a:spcPct val="200000"/>
              </a:lnSpc>
            </a:pPr>
            <a:r>
              <a:rPr lang="en-US" dirty="0"/>
              <a:t>Prove your value, and more opportunities are given</a:t>
            </a:r>
          </a:p>
          <a:p>
            <a:pPr>
              <a:lnSpc>
                <a:spcPct val="200000"/>
              </a:lnSpc>
            </a:pPr>
            <a:r>
              <a:rPr lang="en-US" dirty="0"/>
              <a:t>When facing new challenges, knowledge is power</a:t>
            </a:r>
          </a:p>
        </p:txBody>
      </p:sp>
    </p:spTree>
    <p:extLst>
      <p:ext uri="{BB962C8B-B14F-4D97-AF65-F5344CB8AC3E}">
        <p14:creationId xmlns:p14="http://schemas.microsoft.com/office/powerpoint/2010/main" val="339029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73DA-D9B4-A94E-8D57-F3643C63CCB9}"/>
              </a:ext>
            </a:extLst>
          </p:cNvPr>
          <p:cNvSpPr>
            <a:spLocks noGrp="1"/>
          </p:cNvSpPr>
          <p:nvPr>
            <p:ph type="ctrTitle"/>
          </p:nvPr>
        </p:nvSpPr>
        <p:spPr/>
        <p:txBody>
          <a:bodyPr/>
          <a:lstStyle/>
          <a:p>
            <a:r>
              <a:rPr lang="en-US" dirty="0">
                <a:solidFill>
                  <a:schemeClr val="bg1"/>
                </a:solidFill>
                <a:latin typeface="+mn-lt"/>
              </a:rPr>
              <a:t>Mentorship</a:t>
            </a:r>
          </a:p>
        </p:txBody>
      </p:sp>
      <p:sp>
        <p:nvSpPr>
          <p:cNvPr id="3" name="Subtitle 2">
            <a:extLst>
              <a:ext uri="{FF2B5EF4-FFF2-40B4-BE49-F238E27FC236}">
                <a16:creationId xmlns:a16="http://schemas.microsoft.com/office/drawing/2014/main" id="{21D5BE70-ABAA-0F4C-A777-7CB80E1CC33C}"/>
              </a:ext>
            </a:extLst>
          </p:cNvPr>
          <p:cNvSpPr>
            <a:spLocks noGrp="1"/>
          </p:cNvSpPr>
          <p:nvPr>
            <p:ph type="subTitle" idx="1"/>
          </p:nvPr>
        </p:nvSpPr>
        <p:spPr>
          <a:xfrm>
            <a:off x="1524000" y="3746888"/>
            <a:ext cx="9144000" cy="1655762"/>
          </a:xfrm>
        </p:spPr>
        <p:txBody>
          <a:bodyPr>
            <a:normAutofit/>
          </a:bodyPr>
          <a:lstStyle/>
          <a:p>
            <a:r>
              <a:rPr lang="en-US" sz="3200" i="1" dirty="0">
                <a:solidFill>
                  <a:schemeClr val="accent1">
                    <a:lumMod val="40000"/>
                    <a:lumOff val="60000"/>
                  </a:schemeClr>
                </a:solidFill>
              </a:rPr>
              <a:t>Receiving and Giving Help</a:t>
            </a:r>
          </a:p>
        </p:txBody>
      </p:sp>
    </p:spTree>
    <p:extLst>
      <p:ext uri="{BB962C8B-B14F-4D97-AF65-F5344CB8AC3E}">
        <p14:creationId xmlns:p14="http://schemas.microsoft.com/office/powerpoint/2010/main" val="497508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750ACE-E993-574B-8CC8-8CD4D82A0B37}"/>
              </a:ext>
            </a:extLst>
          </p:cNvPr>
          <p:cNvPicPr>
            <a:picLocks noChangeAspect="1"/>
          </p:cNvPicPr>
          <p:nvPr/>
        </p:nvPicPr>
        <p:blipFill>
          <a:blip r:embed="rId2"/>
          <a:stretch>
            <a:fillRect/>
          </a:stretch>
        </p:blipFill>
        <p:spPr>
          <a:xfrm>
            <a:off x="7101200" y="1822450"/>
            <a:ext cx="1892300" cy="1892300"/>
          </a:xfrm>
          <a:prstGeom prst="rect">
            <a:avLst/>
          </a:prstGeom>
        </p:spPr>
      </p:pic>
      <p:pic>
        <p:nvPicPr>
          <p:cNvPr id="7" name="Picture 6">
            <a:extLst>
              <a:ext uri="{FF2B5EF4-FFF2-40B4-BE49-F238E27FC236}">
                <a16:creationId xmlns:a16="http://schemas.microsoft.com/office/drawing/2014/main" id="{29E70BA6-FDCA-B742-BC97-091D10AC1D94}"/>
              </a:ext>
            </a:extLst>
          </p:cNvPr>
          <p:cNvPicPr>
            <a:picLocks noChangeAspect="1"/>
          </p:cNvPicPr>
          <p:nvPr/>
        </p:nvPicPr>
        <p:blipFill>
          <a:blip r:embed="rId3"/>
          <a:stretch>
            <a:fillRect/>
          </a:stretch>
        </p:blipFill>
        <p:spPr>
          <a:xfrm>
            <a:off x="4054400" y="3429000"/>
            <a:ext cx="2540000" cy="2540000"/>
          </a:xfrm>
          <a:prstGeom prst="rect">
            <a:avLst/>
          </a:prstGeom>
        </p:spPr>
      </p:pic>
      <p:pic>
        <p:nvPicPr>
          <p:cNvPr id="9" name="Picture 8">
            <a:extLst>
              <a:ext uri="{FF2B5EF4-FFF2-40B4-BE49-F238E27FC236}">
                <a16:creationId xmlns:a16="http://schemas.microsoft.com/office/drawing/2014/main" id="{ACF3C235-2F37-3E4C-A2FE-FD2320A05429}"/>
              </a:ext>
            </a:extLst>
          </p:cNvPr>
          <p:cNvPicPr>
            <a:picLocks noChangeAspect="1"/>
          </p:cNvPicPr>
          <p:nvPr/>
        </p:nvPicPr>
        <p:blipFill>
          <a:blip r:embed="rId4"/>
          <a:stretch>
            <a:fillRect/>
          </a:stretch>
        </p:blipFill>
        <p:spPr>
          <a:xfrm>
            <a:off x="9238400" y="3784600"/>
            <a:ext cx="1828800" cy="1828800"/>
          </a:xfrm>
          <a:prstGeom prst="rect">
            <a:avLst/>
          </a:prstGeom>
        </p:spPr>
      </p:pic>
      <p:pic>
        <p:nvPicPr>
          <p:cNvPr id="11" name="Picture 10">
            <a:extLst>
              <a:ext uri="{FF2B5EF4-FFF2-40B4-BE49-F238E27FC236}">
                <a16:creationId xmlns:a16="http://schemas.microsoft.com/office/drawing/2014/main" id="{17B1B6DB-B147-8747-A602-AAA638127C5B}"/>
              </a:ext>
            </a:extLst>
          </p:cNvPr>
          <p:cNvPicPr>
            <a:picLocks noChangeAspect="1"/>
          </p:cNvPicPr>
          <p:nvPr/>
        </p:nvPicPr>
        <p:blipFill>
          <a:blip r:embed="rId5"/>
          <a:stretch>
            <a:fillRect/>
          </a:stretch>
        </p:blipFill>
        <p:spPr>
          <a:xfrm>
            <a:off x="1684650" y="1581150"/>
            <a:ext cx="1905000" cy="2374900"/>
          </a:xfrm>
          <a:prstGeom prst="rect">
            <a:avLst/>
          </a:prstGeom>
        </p:spPr>
      </p:pic>
      <p:sp>
        <p:nvSpPr>
          <p:cNvPr id="12" name="TextBox 11">
            <a:extLst>
              <a:ext uri="{FF2B5EF4-FFF2-40B4-BE49-F238E27FC236}">
                <a16:creationId xmlns:a16="http://schemas.microsoft.com/office/drawing/2014/main" id="{55A4C764-C859-FD4A-8CE3-659F34118F8F}"/>
              </a:ext>
            </a:extLst>
          </p:cNvPr>
          <p:cNvSpPr txBox="1"/>
          <p:nvPr/>
        </p:nvSpPr>
        <p:spPr>
          <a:xfrm>
            <a:off x="711200" y="304800"/>
            <a:ext cx="8153400" cy="1054100"/>
          </a:xfrm>
          <a:prstGeom prst="rect">
            <a:avLst/>
          </a:prstGeom>
          <a:noFill/>
        </p:spPr>
        <p:txBody>
          <a:bodyPr wrap="square" rtlCol="0">
            <a:spAutoFit/>
          </a:bodyPr>
          <a:lstStyle/>
          <a:p>
            <a:r>
              <a:rPr lang="en-US" sz="6000" dirty="0"/>
              <a:t>My Mentors</a:t>
            </a:r>
          </a:p>
        </p:txBody>
      </p:sp>
      <p:sp>
        <p:nvSpPr>
          <p:cNvPr id="13" name="TextBox 12">
            <a:extLst>
              <a:ext uri="{FF2B5EF4-FFF2-40B4-BE49-F238E27FC236}">
                <a16:creationId xmlns:a16="http://schemas.microsoft.com/office/drawing/2014/main" id="{2349890F-586F-B54D-A020-4AA5080FCFF9}"/>
              </a:ext>
            </a:extLst>
          </p:cNvPr>
          <p:cNvSpPr txBox="1"/>
          <p:nvPr/>
        </p:nvSpPr>
        <p:spPr>
          <a:xfrm>
            <a:off x="1684650" y="4140200"/>
            <a:ext cx="1905000" cy="369332"/>
          </a:xfrm>
          <a:prstGeom prst="rect">
            <a:avLst/>
          </a:prstGeom>
          <a:noFill/>
        </p:spPr>
        <p:txBody>
          <a:bodyPr wrap="square" rtlCol="0">
            <a:spAutoFit/>
          </a:bodyPr>
          <a:lstStyle/>
          <a:p>
            <a:r>
              <a:rPr lang="en-US" dirty="0"/>
              <a:t>Dr. Robert Joseph</a:t>
            </a:r>
          </a:p>
        </p:txBody>
      </p:sp>
      <p:sp>
        <p:nvSpPr>
          <p:cNvPr id="14" name="TextBox 13">
            <a:extLst>
              <a:ext uri="{FF2B5EF4-FFF2-40B4-BE49-F238E27FC236}">
                <a16:creationId xmlns:a16="http://schemas.microsoft.com/office/drawing/2014/main" id="{40FDF80A-4F20-7741-AAE3-F68D665105F5}"/>
              </a:ext>
            </a:extLst>
          </p:cNvPr>
          <p:cNvSpPr txBox="1"/>
          <p:nvPr/>
        </p:nvSpPr>
        <p:spPr>
          <a:xfrm>
            <a:off x="4054400" y="2781300"/>
            <a:ext cx="2540000" cy="369332"/>
          </a:xfrm>
          <a:prstGeom prst="rect">
            <a:avLst/>
          </a:prstGeom>
          <a:noFill/>
        </p:spPr>
        <p:txBody>
          <a:bodyPr wrap="square" rtlCol="0">
            <a:spAutoFit/>
          </a:bodyPr>
          <a:lstStyle/>
          <a:p>
            <a:pPr algn="ctr"/>
            <a:r>
              <a:rPr lang="en-US" dirty="0"/>
              <a:t>John Britton</a:t>
            </a:r>
          </a:p>
        </p:txBody>
      </p:sp>
      <p:sp>
        <p:nvSpPr>
          <p:cNvPr id="15" name="TextBox 14">
            <a:extLst>
              <a:ext uri="{FF2B5EF4-FFF2-40B4-BE49-F238E27FC236}">
                <a16:creationId xmlns:a16="http://schemas.microsoft.com/office/drawing/2014/main" id="{CDF5AEC6-3F65-B642-B916-2B2AFEC25A4D}"/>
              </a:ext>
            </a:extLst>
          </p:cNvPr>
          <p:cNvSpPr txBox="1"/>
          <p:nvPr/>
        </p:nvSpPr>
        <p:spPr>
          <a:xfrm>
            <a:off x="7101200" y="3860800"/>
            <a:ext cx="1892300" cy="369332"/>
          </a:xfrm>
          <a:prstGeom prst="rect">
            <a:avLst/>
          </a:prstGeom>
          <a:noFill/>
        </p:spPr>
        <p:txBody>
          <a:bodyPr wrap="square" rtlCol="0">
            <a:spAutoFit/>
          </a:bodyPr>
          <a:lstStyle/>
          <a:p>
            <a:pPr algn="ctr"/>
            <a:r>
              <a:rPr lang="en-US" dirty="0"/>
              <a:t>Jessica </a:t>
            </a:r>
            <a:r>
              <a:rPr lang="en-US" dirty="0" err="1"/>
              <a:t>Mong</a:t>
            </a:r>
            <a:endParaRPr lang="en-US" dirty="0"/>
          </a:p>
        </p:txBody>
      </p:sp>
      <p:sp>
        <p:nvSpPr>
          <p:cNvPr id="16" name="TextBox 15">
            <a:extLst>
              <a:ext uri="{FF2B5EF4-FFF2-40B4-BE49-F238E27FC236}">
                <a16:creationId xmlns:a16="http://schemas.microsoft.com/office/drawing/2014/main" id="{C03DF4B4-992A-B94F-9F3A-0586C201DE01}"/>
              </a:ext>
            </a:extLst>
          </p:cNvPr>
          <p:cNvSpPr txBox="1"/>
          <p:nvPr/>
        </p:nvSpPr>
        <p:spPr>
          <a:xfrm>
            <a:off x="9238400" y="3263900"/>
            <a:ext cx="1828800" cy="369332"/>
          </a:xfrm>
          <a:prstGeom prst="rect">
            <a:avLst/>
          </a:prstGeom>
          <a:noFill/>
        </p:spPr>
        <p:txBody>
          <a:bodyPr wrap="square" rtlCol="0">
            <a:spAutoFit/>
          </a:bodyPr>
          <a:lstStyle/>
          <a:p>
            <a:pPr algn="ctr"/>
            <a:r>
              <a:rPr lang="en-US" dirty="0"/>
              <a:t>Kit Plummer</a:t>
            </a:r>
          </a:p>
        </p:txBody>
      </p:sp>
    </p:spTree>
    <p:extLst>
      <p:ext uri="{BB962C8B-B14F-4D97-AF65-F5344CB8AC3E}">
        <p14:creationId xmlns:p14="http://schemas.microsoft.com/office/powerpoint/2010/main" val="511835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2592-7C69-174D-A619-FA2E8295B967}"/>
              </a:ext>
            </a:extLst>
          </p:cNvPr>
          <p:cNvSpPr>
            <a:spLocks noGrp="1"/>
          </p:cNvSpPr>
          <p:nvPr>
            <p:ph type="title"/>
          </p:nvPr>
        </p:nvSpPr>
        <p:spPr/>
        <p:txBody>
          <a:bodyPr/>
          <a:lstStyle/>
          <a:p>
            <a:r>
              <a:rPr lang="en-US" dirty="0"/>
              <a:t>Finding Mentors Everywhere</a:t>
            </a:r>
          </a:p>
        </p:txBody>
      </p:sp>
      <p:sp>
        <p:nvSpPr>
          <p:cNvPr id="3" name="Content Placeholder 2">
            <a:extLst>
              <a:ext uri="{FF2B5EF4-FFF2-40B4-BE49-F238E27FC236}">
                <a16:creationId xmlns:a16="http://schemas.microsoft.com/office/drawing/2014/main" id="{A1E7B8B3-6D6E-BE41-B45D-F1374BA80A72}"/>
              </a:ext>
            </a:extLst>
          </p:cNvPr>
          <p:cNvSpPr>
            <a:spLocks noGrp="1"/>
          </p:cNvSpPr>
          <p:nvPr>
            <p:ph idx="1"/>
          </p:nvPr>
        </p:nvSpPr>
        <p:spPr/>
        <p:txBody>
          <a:bodyPr/>
          <a:lstStyle/>
          <a:p>
            <a:pPr>
              <a:lnSpc>
                <a:spcPct val="200000"/>
              </a:lnSpc>
            </a:pPr>
            <a:r>
              <a:rPr lang="en-US" dirty="0"/>
              <a:t>Be open</a:t>
            </a:r>
          </a:p>
          <a:p>
            <a:pPr>
              <a:lnSpc>
                <a:spcPct val="200000"/>
              </a:lnSpc>
            </a:pPr>
            <a:r>
              <a:rPr lang="en-US" dirty="0"/>
              <a:t>People want to help those who help themselves</a:t>
            </a:r>
          </a:p>
          <a:p>
            <a:pPr>
              <a:lnSpc>
                <a:spcPct val="200000"/>
              </a:lnSpc>
            </a:pPr>
            <a:r>
              <a:rPr lang="en-US" dirty="0"/>
              <a:t>Pay attention to people who look out for you</a:t>
            </a:r>
          </a:p>
        </p:txBody>
      </p:sp>
    </p:spTree>
    <p:extLst>
      <p:ext uri="{BB962C8B-B14F-4D97-AF65-F5344CB8AC3E}">
        <p14:creationId xmlns:p14="http://schemas.microsoft.com/office/powerpoint/2010/main" val="339229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5F16-1299-0A46-8095-8BA6C3A989C8}"/>
              </a:ext>
            </a:extLst>
          </p:cNvPr>
          <p:cNvSpPr>
            <a:spLocks noGrp="1"/>
          </p:cNvSpPr>
          <p:nvPr>
            <p:ph type="title"/>
          </p:nvPr>
        </p:nvSpPr>
        <p:spPr/>
        <p:txBody>
          <a:bodyPr/>
          <a:lstStyle/>
          <a:p>
            <a:r>
              <a:rPr lang="en-US" dirty="0"/>
              <a:t>Becoming a Mentor</a:t>
            </a:r>
          </a:p>
        </p:txBody>
      </p:sp>
      <p:sp>
        <p:nvSpPr>
          <p:cNvPr id="3" name="Content Placeholder 2">
            <a:extLst>
              <a:ext uri="{FF2B5EF4-FFF2-40B4-BE49-F238E27FC236}">
                <a16:creationId xmlns:a16="http://schemas.microsoft.com/office/drawing/2014/main" id="{69A09068-01AF-694E-8000-FB56FB78795B}"/>
              </a:ext>
            </a:extLst>
          </p:cNvPr>
          <p:cNvSpPr>
            <a:spLocks noGrp="1"/>
          </p:cNvSpPr>
          <p:nvPr>
            <p:ph idx="1"/>
          </p:nvPr>
        </p:nvSpPr>
        <p:spPr>
          <a:xfrm>
            <a:off x="838200" y="1825625"/>
            <a:ext cx="11023600" cy="4351338"/>
          </a:xfrm>
        </p:spPr>
        <p:txBody>
          <a:bodyPr>
            <a:normAutofit fontScale="92500" lnSpcReduction="10000"/>
          </a:bodyPr>
          <a:lstStyle/>
          <a:p>
            <a:pPr>
              <a:lnSpc>
                <a:spcPct val="200000"/>
              </a:lnSpc>
            </a:pPr>
            <a:r>
              <a:rPr lang="en-US" dirty="0"/>
              <a:t>Everyone needs some kind of help</a:t>
            </a:r>
          </a:p>
          <a:p>
            <a:pPr>
              <a:lnSpc>
                <a:spcPct val="200000"/>
              </a:lnSpc>
            </a:pPr>
            <a:r>
              <a:rPr lang="en-US" dirty="0"/>
              <a:t>Everyone can offer some kind of help</a:t>
            </a:r>
          </a:p>
          <a:p>
            <a:pPr>
              <a:lnSpc>
                <a:spcPct val="200000"/>
              </a:lnSpc>
            </a:pPr>
            <a:r>
              <a:rPr lang="en-US" dirty="0" err="1"/>
              <a:t>Github</a:t>
            </a:r>
            <a:r>
              <a:rPr lang="en-US" dirty="0"/>
              <a:t> Student Developer Pack is mentorship</a:t>
            </a:r>
          </a:p>
          <a:p>
            <a:pPr>
              <a:lnSpc>
                <a:spcPct val="200000"/>
              </a:lnSpc>
            </a:pPr>
            <a:r>
              <a:rPr lang="en-US" dirty="0"/>
              <a:t>Me presenting is mentorship</a:t>
            </a:r>
          </a:p>
          <a:p>
            <a:pPr>
              <a:lnSpc>
                <a:spcPct val="200000"/>
              </a:lnSpc>
            </a:pPr>
            <a:r>
              <a:rPr lang="en-US" dirty="0"/>
              <a:t>How will you mentor others?</a:t>
            </a:r>
          </a:p>
        </p:txBody>
      </p:sp>
    </p:spTree>
    <p:extLst>
      <p:ext uri="{BB962C8B-B14F-4D97-AF65-F5344CB8AC3E}">
        <p14:creationId xmlns:p14="http://schemas.microsoft.com/office/powerpoint/2010/main" val="207802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2E90-AB62-B443-8D45-5094770BFEAD}"/>
              </a:ext>
            </a:extLst>
          </p:cNvPr>
          <p:cNvSpPr>
            <a:spLocks noGrp="1"/>
          </p:cNvSpPr>
          <p:nvPr>
            <p:ph type="title"/>
          </p:nvPr>
        </p:nvSpPr>
        <p:spPr>
          <a:xfrm>
            <a:off x="838200" y="2766218"/>
            <a:ext cx="10515600" cy="1325563"/>
          </a:xfrm>
        </p:spPr>
        <p:txBody>
          <a:bodyPr>
            <a:normAutofit/>
          </a:bodyPr>
          <a:lstStyle/>
          <a:p>
            <a:pPr algn="ctr"/>
            <a:r>
              <a:rPr lang="en-US" sz="6000" dirty="0">
                <a:latin typeface="+mn-lt"/>
              </a:rPr>
              <a:t>Closing Statements</a:t>
            </a:r>
          </a:p>
        </p:txBody>
      </p:sp>
    </p:spTree>
    <p:extLst>
      <p:ext uri="{BB962C8B-B14F-4D97-AF65-F5344CB8AC3E}">
        <p14:creationId xmlns:p14="http://schemas.microsoft.com/office/powerpoint/2010/main" val="2131620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8333CF-A621-914E-AA41-5EA887A3A592}"/>
              </a:ext>
            </a:extLst>
          </p:cNvPr>
          <p:cNvSpPr>
            <a:spLocks noGrp="1"/>
          </p:cNvSpPr>
          <p:nvPr>
            <p:ph idx="1"/>
          </p:nvPr>
        </p:nvSpPr>
        <p:spPr>
          <a:xfrm>
            <a:off x="3926359" y="1825625"/>
            <a:ext cx="4339281" cy="1078213"/>
          </a:xfrm>
        </p:spPr>
        <p:txBody>
          <a:bodyPr>
            <a:normAutofit/>
          </a:bodyPr>
          <a:lstStyle/>
          <a:p>
            <a:pPr marL="0" indent="0">
              <a:lnSpc>
                <a:spcPct val="250000"/>
              </a:lnSpc>
              <a:buNone/>
            </a:pPr>
            <a:r>
              <a:rPr lang="en-US" dirty="0"/>
              <a:t> - Make Cool Things</a:t>
            </a:r>
          </a:p>
        </p:txBody>
      </p:sp>
      <p:sp>
        <p:nvSpPr>
          <p:cNvPr id="4" name="Content Placeholder 2">
            <a:extLst>
              <a:ext uri="{FF2B5EF4-FFF2-40B4-BE49-F238E27FC236}">
                <a16:creationId xmlns:a16="http://schemas.microsoft.com/office/drawing/2014/main" id="{729F79EA-683B-494B-8F91-6B8902DE335E}"/>
              </a:ext>
            </a:extLst>
          </p:cNvPr>
          <p:cNvSpPr txBox="1">
            <a:spLocks/>
          </p:cNvSpPr>
          <p:nvPr/>
        </p:nvSpPr>
        <p:spPr>
          <a:xfrm>
            <a:off x="3926359" y="3102489"/>
            <a:ext cx="4339281" cy="1078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50000"/>
              </a:lnSpc>
              <a:buFont typeface="Arial" panose="020B0604020202020204" pitchFamily="34" charset="0"/>
              <a:buNone/>
            </a:pPr>
            <a:r>
              <a:rPr lang="en-US" dirty="0"/>
              <a:t> - Make Things Better</a:t>
            </a:r>
          </a:p>
        </p:txBody>
      </p:sp>
      <p:sp>
        <p:nvSpPr>
          <p:cNvPr id="5" name="Content Placeholder 2">
            <a:extLst>
              <a:ext uri="{FF2B5EF4-FFF2-40B4-BE49-F238E27FC236}">
                <a16:creationId xmlns:a16="http://schemas.microsoft.com/office/drawing/2014/main" id="{3F274244-9E7A-E042-BF17-65946CDCF44B}"/>
              </a:ext>
            </a:extLst>
          </p:cNvPr>
          <p:cNvSpPr txBox="1">
            <a:spLocks/>
          </p:cNvSpPr>
          <p:nvPr/>
        </p:nvSpPr>
        <p:spPr>
          <a:xfrm>
            <a:off x="3926359" y="4379353"/>
            <a:ext cx="4339281" cy="1078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50000"/>
              </a:lnSpc>
              <a:buFont typeface="Arial" panose="020B0604020202020204" pitchFamily="34" charset="0"/>
              <a:buNone/>
            </a:pPr>
            <a:r>
              <a:rPr lang="en-US" dirty="0"/>
              <a:t> - Do it Together</a:t>
            </a:r>
          </a:p>
        </p:txBody>
      </p:sp>
    </p:spTree>
    <p:extLst>
      <p:ext uri="{BB962C8B-B14F-4D97-AF65-F5344CB8AC3E}">
        <p14:creationId xmlns:p14="http://schemas.microsoft.com/office/powerpoint/2010/main" val="4246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E3CB54-DFD5-B54B-B504-768017493237}"/>
              </a:ext>
            </a:extLst>
          </p:cNvPr>
          <p:cNvPicPr>
            <a:picLocks noChangeAspect="1"/>
          </p:cNvPicPr>
          <p:nvPr/>
        </p:nvPicPr>
        <p:blipFill>
          <a:blip r:embed="rId3"/>
          <a:stretch>
            <a:fillRect/>
          </a:stretch>
        </p:blipFill>
        <p:spPr>
          <a:xfrm>
            <a:off x="-185352" y="0"/>
            <a:ext cx="6858000" cy="6858000"/>
          </a:xfrm>
          <a:prstGeom prst="rect">
            <a:avLst/>
          </a:prstGeom>
        </p:spPr>
      </p:pic>
      <p:pic>
        <p:nvPicPr>
          <p:cNvPr id="7" name="Picture 6">
            <a:extLst>
              <a:ext uri="{FF2B5EF4-FFF2-40B4-BE49-F238E27FC236}">
                <a16:creationId xmlns:a16="http://schemas.microsoft.com/office/drawing/2014/main" id="{84D7B222-31EE-0A41-90C8-D26FD59C527F}"/>
              </a:ext>
            </a:extLst>
          </p:cNvPr>
          <p:cNvPicPr>
            <a:picLocks noChangeAspect="1"/>
          </p:cNvPicPr>
          <p:nvPr/>
        </p:nvPicPr>
        <p:blipFill>
          <a:blip r:embed="rId4"/>
          <a:stretch>
            <a:fillRect/>
          </a:stretch>
        </p:blipFill>
        <p:spPr>
          <a:xfrm>
            <a:off x="7235911" y="485518"/>
            <a:ext cx="1867142" cy="1763412"/>
          </a:xfrm>
          <a:prstGeom prst="rect">
            <a:avLst/>
          </a:prstGeom>
        </p:spPr>
      </p:pic>
      <p:sp>
        <p:nvSpPr>
          <p:cNvPr id="8" name="TextBox 7">
            <a:extLst>
              <a:ext uri="{FF2B5EF4-FFF2-40B4-BE49-F238E27FC236}">
                <a16:creationId xmlns:a16="http://schemas.microsoft.com/office/drawing/2014/main" id="{ADB49455-4564-3C47-A7CE-FF49EBC51926}"/>
              </a:ext>
            </a:extLst>
          </p:cNvPr>
          <p:cNvSpPr txBox="1"/>
          <p:nvPr/>
        </p:nvSpPr>
        <p:spPr>
          <a:xfrm>
            <a:off x="9267568" y="951725"/>
            <a:ext cx="2706130" cy="830997"/>
          </a:xfrm>
          <a:prstGeom prst="rect">
            <a:avLst/>
          </a:prstGeom>
          <a:noFill/>
        </p:spPr>
        <p:txBody>
          <a:bodyPr wrap="square" rtlCol="0">
            <a:spAutoFit/>
          </a:bodyPr>
          <a:lstStyle/>
          <a:p>
            <a:r>
              <a:rPr lang="en-US" sz="2400" dirty="0"/>
              <a:t>CS Bachelor’s</a:t>
            </a:r>
          </a:p>
          <a:p>
            <a:r>
              <a:rPr lang="en-US" sz="2400" dirty="0"/>
              <a:t>Senior (Dec 2019)</a:t>
            </a:r>
          </a:p>
        </p:txBody>
      </p:sp>
      <p:pic>
        <p:nvPicPr>
          <p:cNvPr id="9" name="Picture 8">
            <a:extLst>
              <a:ext uri="{FF2B5EF4-FFF2-40B4-BE49-F238E27FC236}">
                <a16:creationId xmlns:a16="http://schemas.microsoft.com/office/drawing/2014/main" id="{8F9FC56D-5410-9E45-8C0C-4F8E452261C6}"/>
              </a:ext>
            </a:extLst>
          </p:cNvPr>
          <p:cNvPicPr>
            <a:picLocks noChangeAspect="1"/>
          </p:cNvPicPr>
          <p:nvPr/>
        </p:nvPicPr>
        <p:blipFill>
          <a:blip r:embed="rId5"/>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8C834525-6AE6-C24A-A88F-9DCAFFE397C0}"/>
              </a:ext>
            </a:extLst>
          </p:cNvPr>
          <p:cNvPicPr>
            <a:picLocks noChangeAspect="1"/>
          </p:cNvPicPr>
          <p:nvPr/>
        </p:nvPicPr>
        <p:blipFill>
          <a:blip r:embed="rId6"/>
          <a:stretch>
            <a:fillRect/>
          </a:stretch>
        </p:blipFill>
        <p:spPr>
          <a:xfrm>
            <a:off x="7279502" y="2891158"/>
            <a:ext cx="4305643" cy="672757"/>
          </a:xfrm>
          <a:prstGeom prst="rect">
            <a:avLst/>
          </a:prstGeom>
        </p:spPr>
      </p:pic>
      <p:pic>
        <p:nvPicPr>
          <p:cNvPr id="13" name="Picture 12">
            <a:extLst>
              <a:ext uri="{FF2B5EF4-FFF2-40B4-BE49-F238E27FC236}">
                <a16:creationId xmlns:a16="http://schemas.microsoft.com/office/drawing/2014/main" id="{CCD280ED-2824-3C45-AA77-DD5B3BF9B5A4}"/>
              </a:ext>
            </a:extLst>
          </p:cNvPr>
          <p:cNvPicPr>
            <a:picLocks noChangeAspect="1"/>
          </p:cNvPicPr>
          <p:nvPr/>
        </p:nvPicPr>
        <p:blipFill>
          <a:blip r:embed="rId7"/>
          <a:stretch>
            <a:fillRect/>
          </a:stretch>
        </p:blipFill>
        <p:spPr>
          <a:xfrm>
            <a:off x="7279502" y="4001853"/>
            <a:ext cx="4305643" cy="892633"/>
          </a:xfrm>
          <a:prstGeom prst="rect">
            <a:avLst/>
          </a:prstGeom>
        </p:spPr>
      </p:pic>
      <p:pic>
        <p:nvPicPr>
          <p:cNvPr id="17" name="Picture 16">
            <a:extLst>
              <a:ext uri="{FF2B5EF4-FFF2-40B4-BE49-F238E27FC236}">
                <a16:creationId xmlns:a16="http://schemas.microsoft.com/office/drawing/2014/main" id="{681E5F32-DC9A-1F41-BCD3-E8F0D44FB1C4}"/>
              </a:ext>
            </a:extLst>
          </p:cNvPr>
          <p:cNvPicPr>
            <a:picLocks noChangeAspect="1"/>
          </p:cNvPicPr>
          <p:nvPr/>
        </p:nvPicPr>
        <p:blipFill>
          <a:blip r:embed="rId8"/>
          <a:stretch>
            <a:fillRect/>
          </a:stretch>
        </p:blipFill>
        <p:spPr>
          <a:xfrm>
            <a:off x="8002996" y="5332424"/>
            <a:ext cx="2529143" cy="1100703"/>
          </a:xfrm>
          <a:prstGeom prst="rect">
            <a:avLst/>
          </a:prstGeom>
        </p:spPr>
      </p:pic>
    </p:spTree>
    <p:extLst>
      <p:ext uri="{BB962C8B-B14F-4D97-AF65-F5344CB8AC3E}">
        <p14:creationId xmlns:p14="http://schemas.microsoft.com/office/powerpoint/2010/main" val="402084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F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3988-0667-F849-A3DB-7E5B32695DCC}"/>
              </a:ext>
            </a:extLst>
          </p:cNvPr>
          <p:cNvSpPr>
            <a:spLocks noGrp="1"/>
          </p:cNvSpPr>
          <p:nvPr>
            <p:ph type="ctrTitle"/>
          </p:nvPr>
        </p:nvSpPr>
        <p:spPr/>
        <p:txBody>
          <a:bodyPr/>
          <a:lstStyle/>
          <a:p>
            <a:r>
              <a:rPr lang="en-US" dirty="0">
                <a:solidFill>
                  <a:schemeClr val="bg1"/>
                </a:solidFill>
                <a:latin typeface="+mn-lt"/>
              </a:rPr>
              <a:t>Quick Survey</a:t>
            </a:r>
          </a:p>
        </p:txBody>
      </p:sp>
      <p:sp>
        <p:nvSpPr>
          <p:cNvPr id="3" name="Subtitle 2">
            <a:extLst>
              <a:ext uri="{FF2B5EF4-FFF2-40B4-BE49-F238E27FC236}">
                <a16:creationId xmlns:a16="http://schemas.microsoft.com/office/drawing/2014/main" id="{B5D81377-54E2-3F4C-90AC-86B124071513}"/>
              </a:ext>
            </a:extLst>
          </p:cNvPr>
          <p:cNvSpPr>
            <a:spLocks noGrp="1"/>
          </p:cNvSpPr>
          <p:nvPr>
            <p:ph type="subTitle" idx="1"/>
          </p:nvPr>
        </p:nvSpPr>
        <p:spPr>
          <a:xfrm>
            <a:off x="1524000" y="3994022"/>
            <a:ext cx="9144000" cy="1655762"/>
          </a:xfrm>
        </p:spPr>
        <p:txBody>
          <a:bodyPr>
            <a:normAutofit/>
          </a:bodyPr>
          <a:lstStyle/>
          <a:p>
            <a:r>
              <a:rPr lang="en-US" sz="3200" i="1" dirty="0">
                <a:solidFill>
                  <a:schemeClr val="accent6">
                    <a:lumMod val="20000"/>
                    <a:lumOff val="80000"/>
                  </a:schemeClr>
                </a:solidFill>
              </a:rPr>
              <a:t>Before We Get Started</a:t>
            </a:r>
          </a:p>
        </p:txBody>
      </p:sp>
    </p:spTree>
    <p:extLst>
      <p:ext uri="{BB962C8B-B14F-4D97-AF65-F5344CB8AC3E}">
        <p14:creationId xmlns:p14="http://schemas.microsoft.com/office/powerpoint/2010/main" val="818218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88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816B7-56E6-504B-9781-79515F25EEC3}"/>
              </a:ext>
            </a:extLst>
          </p:cNvPr>
          <p:cNvSpPr>
            <a:spLocks noGrp="1"/>
          </p:cNvSpPr>
          <p:nvPr>
            <p:ph type="title"/>
          </p:nvPr>
        </p:nvSpPr>
        <p:spPr>
          <a:xfrm>
            <a:off x="836612" y="570384"/>
            <a:ext cx="3932237" cy="1600200"/>
          </a:xfrm>
        </p:spPr>
        <p:txBody>
          <a:bodyPr>
            <a:normAutofit/>
          </a:bodyPr>
          <a:lstStyle/>
          <a:p>
            <a:pPr algn="r"/>
            <a:r>
              <a:rPr lang="en-US" sz="4800" i="1" dirty="0">
                <a:solidFill>
                  <a:schemeClr val="accent1">
                    <a:lumMod val="20000"/>
                    <a:lumOff val="80000"/>
                  </a:schemeClr>
                </a:solidFill>
                <a:latin typeface="+mn-lt"/>
              </a:rPr>
              <a:t>Main Sections</a:t>
            </a:r>
          </a:p>
        </p:txBody>
      </p:sp>
      <p:sp>
        <p:nvSpPr>
          <p:cNvPr id="3" name="Content Placeholder 2">
            <a:extLst>
              <a:ext uri="{FF2B5EF4-FFF2-40B4-BE49-F238E27FC236}">
                <a16:creationId xmlns:a16="http://schemas.microsoft.com/office/drawing/2014/main" id="{CB48984F-EA15-C041-85DF-5770900BDEA6}"/>
              </a:ext>
            </a:extLst>
          </p:cNvPr>
          <p:cNvSpPr>
            <a:spLocks noGrp="1"/>
          </p:cNvSpPr>
          <p:nvPr>
            <p:ph idx="1"/>
          </p:nvPr>
        </p:nvSpPr>
        <p:spPr/>
        <p:txBody>
          <a:bodyPr/>
          <a:lstStyle/>
          <a:p>
            <a:pPr marL="0" indent="0">
              <a:lnSpc>
                <a:spcPct val="250000"/>
              </a:lnSpc>
              <a:buNone/>
            </a:pPr>
            <a:r>
              <a:rPr lang="en-US" dirty="0">
                <a:solidFill>
                  <a:schemeClr val="bg1"/>
                </a:solidFill>
              </a:rPr>
              <a:t>Seeking Opportunities</a:t>
            </a:r>
          </a:p>
          <a:p>
            <a:pPr marL="0" indent="0">
              <a:lnSpc>
                <a:spcPct val="250000"/>
              </a:lnSpc>
              <a:buNone/>
            </a:pPr>
            <a:r>
              <a:rPr lang="en-US" dirty="0">
                <a:solidFill>
                  <a:schemeClr val="bg1"/>
                </a:solidFill>
              </a:rPr>
              <a:t>Making the Most of Opportunities</a:t>
            </a:r>
          </a:p>
          <a:p>
            <a:pPr marL="0" indent="0">
              <a:lnSpc>
                <a:spcPct val="250000"/>
              </a:lnSpc>
              <a:buNone/>
            </a:pPr>
            <a:r>
              <a:rPr lang="en-US" dirty="0">
                <a:solidFill>
                  <a:schemeClr val="bg1"/>
                </a:solidFill>
              </a:rPr>
              <a:t>Mentoring</a:t>
            </a:r>
          </a:p>
        </p:txBody>
      </p:sp>
    </p:spTree>
    <p:extLst>
      <p:ext uri="{BB962C8B-B14F-4D97-AF65-F5344CB8AC3E}">
        <p14:creationId xmlns:p14="http://schemas.microsoft.com/office/powerpoint/2010/main" val="107295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743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7054B-F52F-BB42-A6AA-783042F003A9}"/>
              </a:ext>
            </a:extLst>
          </p:cNvPr>
          <p:cNvSpPr>
            <a:spLocks noGrp="1"/>
          </p:cNvSpPr>
          <p:nvPr>
            <p:ph type="ctrTitle"/>
          </p:nvPr>
        </p:nvSpPr>
        <p:spPr/>
        <p:txBody>
          <a:bodyPr/>
          <a:lstStyle/>
          <a:p>
            <a:r>
              <a:rPr lang="en-US" dirty="0">
                <a:solidFill>
                  <a:schemeClr val="bg1"/>
                </a:solidFill>
                <a:latin typeface="+mn-lt"/>
              </a:rPr>
              <a:t>Seeking Opportunities</a:t>
            </a:r>
          </a:p>
        </p:txBody>
      </p:sp>
      <p:sp>
        <p:nvSpPr>
          <p:cNvPr id="3" name="Subtitle 2">
            <a:extLst>
              <a:ext uri="{FF2B5EF4-FFF2-40B4-BE49-F238E27FC236}">
                <a16:creationId xmlns:a16="http://schemas.microsoft.com/office/drawing/2014/main" id="{D7866A51-1B94-3C4A-8385-1B8E5C18CE57}"/>
              </a:ext>
            </a:extLst>
          </p:cNvPr>
          <p:cNvSpPr>
            <a:spLocks noGrp="1"/>
          </p:cNvSpPr>
          <p:nvPr>
            <p:ph type="subTitle" idx="1"/>
          </p:nvPr>
        </p:nvSpPr>
        <p:spPr>
          <a:xfrm>
            <a:off x="1524000" y="3849174"/>
            <a:ext cx="9144000" cy="1655762"/>
          </a:xfrm>
        </p:spPr>
        <p:txBody>
          <a:bodyPr>
            <a:normAutofit/>
          </a:bodyPr>
          <a:lstStyle/>
          <a:p>
            <a:r>
              <a:rPr lang="en-US" sz="3200" i="1" dirty="0">
                <a:solidFill>
                  <a:srgbClr val="DAD5FF"/>
                </a:solidFill>
              </a:rPr>
              <a:t>Be Prepared for Anything</a:t>
            </a:r>
          </a:p>
        </p:txBody>
      </p:sp>
    </p:spTree>
    <p:extLst>
      <p:ext uri="{BB962C8B-B14F-4D97-AF65-F5344CB8AC3E}">
        <p14:creationId xmlns:p14="http://schemas.microsoft.com/office/powerpoint/2010/main" val="48731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0527B-D5C9-CE42-87F5-4A4DCE24B3E3}"/>
              </a:ext>
            </a:extLst>
          </p:cNvPr>
          <p:cNvSpPr>
            <a:spLocks noGrp="1"/>
          </p:cNvSpPr>
          <p:nvPr>
            <p:ph type="title"/>
          </p:nvPr>
        </p:nvSpPr>
        <p:spPr/>
        <p:txBody>
          <a:bodyPr/>
          <a:lstStyle/>
          <a:p>
            <a:r>
              <a:rPr lang="en-US" dirty="0"/>
              <a:t>Have Something to Show</a:t>
            </a:r>
          </a:p>
        </p:txBody>
      </p:sp>
      <p:sp>
        <p:nvSpPr>
          <p:cNvPr id="3" name="Content Placeholder 2">
            <a:extLst>
              <a:ext uri="{FF2B5EF4-FFF2-40B4-BE49-F238E27FC236}">
                <a16:creationId xmlns:a16="http://schemas.microsoft.com/office/drawing/2014/main" id="{BAAAAD16-9636-494C-9A6A-D9E413455436}"/>
              </a:ext>
            </a:extLst>
          </p:cNvPr>
          <p:cNvSpPr>
            <a:spLocks noGrp="1"/>
          </p:cNvSpPr>
          <p:nvPr>
            <p:ph idx="1"/>
          </p:nvPr>
        </p:nvSpPr>
        <p:spPr/>
        <p:txBody>
          <a:bodyPr>
            <a:normAutofit/>
          </a:bodyPr>
          <a:lstStyle/>
          <a:p>
            <a:pPr>
              <a:lnSpc>
                <a:spcPct val="250000"/>
              </a:lnSpc>
            </a:pPr>
            <a:r>
              <a:rPr lang="en-US" dirty="0"/>
              <a:t>Make use of available resources </a:t>
            </a:r>
            <a:r>
              <a:rPr lang="en-US" b="1" dirty="0"/>
              <a:t>(Student Developer Pack)</a:t>
            </a:r>
            <a:endParaRPr lang="en-US" dirty="0"/>
          </a:p>
          <a:p>
            <a:pPr>
              <a:lnSpc>
                <a:spcPct val="250000"/>
              </a:lnSpc>
            </a:pPr>
            <a:r>
              <a:rPr lang="en-US" dirty="0"/>
              <a:t>Get comfortable with tools of the trade </a:t>
            </a:r>
            <a:r>
              <a:rPr lang="en-US" b="1" dirty="0"/>
              <a:t>(Student Developer Pack!)</a:t>
            </a:r>
          </a:p>
          <a:p>
            <a:pPr>
              <a:lnSpc>
                <a:spcPct val="250000"/>
              </a:lnSpc>
            </a:pPr>
            <a:r>
              <a:rPr lang="en-US" dirty="0"/>
              <a:t>Take advantage of Open-Source everything </a:t>
            </a:r>
            <a:r>
              <a:rPr lang="en-US" b="1" dirty="0"/>
              <a:t>(</a:t>
            </a:r>
            <a:r>
              <a:rPr lang="en-US" b="1" dirty="0" err="1"/>
              <a:t>Github</a:t>
            </a:r>
            <a:r>
              <a:rPr lang="en-US" b="1" dirty="0"/>
              <a:t>!!)</a:t>
            </a:r>
            <a:endParaRPr lang="en-US" dirty="0"/>
          </a:p>
          <a:p>
            <a:pPr lvl="1"/>
            <a:r>
              <a:rPr lang="en-US" dirty="0"/>
              <a:t>Great way to develop engineering and teamwork skills</a:t>
            </a:r>
          </a:p>
          <a:p>
            <a:pPr marL="0" indent="0">
              <a:buNone/>
            </a:pPr>
            <a:endParaRPr lang="en-US" dirty="0"/>
          </a:p>
        </p:txBody>
      </p:sp>
    </p:spTree>
    <p:extLst>
      <p:ext uri="{BB962C8B-B14F-4D97-AF65-F5344CB8AC3E}">
        <p14:creationId xmlns:p14="http://schemas.microsoft.com/office/powerpoint/2010/main" val="364805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E99F-D4B9-324A-B54F-CEADC945910E}"/>
              </a:ext>
            </a:extLst>
          </p:cNvPr>
          <p:cNvSpPr>
            <a:spLocks noGrp="1"/>
          </p:cNvSpPr>
          <p:nvPr>
            <p:ph type="title"/>
          </p:nvPr>
        </p:nvSpPr>
        <p:spPr/>
        <p:txBody>
          <a:bodyPr/>
          <a:lstStyle/>
          <a:p>
            <a:r>
              <a:rPr lang="en-US" dirty="0"/>
              <a:t>Athena Jumpstarting my Career</a:t>
            </a:r>
          </a:p>
        </p:txBody>
      </p:sp>
      <p:sp>
        <p:nvSpPr>
          <p:cNvPr id="3" name="Content Placeholder 2">
            <a:extLst>
              <a:ext uri="{FF2B5EF4-FFF2-40B4-BE49-F238E27FC236}">
                <a16:creationId xmlns:a16="http://schemas.microsoft.com/office/drawing/2014/main" id="{6A453159-EC52-7D49-83E5-FCE654C489AD}"/>
              </a:ext>
            </a:extLst>
          </p:cNvPr>
          <p:cNvSpPr>
            <a:spLocks noGrp="1"/>
          </p:cNvSpPr>
          <p:nvPr>
            <p:ph idx="1"/>
          </p:nvPr>
        </p:nvSpPr>
        <p:spPr/>
        <p:txBody>
          <a:bodyPr/>
          <a:lstStyle/>
          <a:p>
            <a:pPr>
              <a:lnSpc>
                <a:spcPct val="200000"/>
              </a:lnSpc>
            </a:pPr>
            <a:r>
              <a:rPr lang="en-US" dirty="0"/>
              <a:t>Side project developed over Thanksgiving break</a:t>
            </a:r>
          </a:p>
          <a:p>
            <a:pPr>
              <a:lnSpc>
                <a:spcPct val="200000"/>
              </a:lnSpc>
            </a:pPr>
            <a:r>
              <a:rPr lang="en-US" dirty="0"/>
              <a:t>Solved a problem I recognized</a:t>
            </a:r>
          </a:p>
          <a:p>
            <a:pPr>
              <a:lnSpc>
                <a:spcPct val="200000"/>
              </a:lnSpc>
            </a:pPr>
            <a:r>
              <a:rPr lang="en-US" dirty="0"/>
              <a:t>Great way to learn new things</a:t>
            </a:r>
          </a:p>
        </p:txBody>
      </p:sp>
    </p:spTree>
    <p:extLst>
      <p:ext uri="{BB962C8B-B14F-4D97-AF65-F5344CB8AC3E}">
        <p14:creationId xmlns:p14="http://schemas.microsoft.com/office/powerpoint/2010/main" val="184044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08E36E-C567-4C40-B8A3-AA52B3CA0001}"/>
              </a:ext>
            </a:extLst>
          </p:cNvPr>
          <p:cNvPicPr>
            <a:picLocks noChangeAspect="1"/>
          </p:cNvPicPr>
          <p:nvPr/>
        </p:nvPicPr>
        <p:blipFill>
          <a:blip r:embed="rId2"/>
          <a:stretch>
            <a:fillRect/>
          </a:stretch>
        </p:blipFill>
        <p:spPr>
          <a:xfrm>
            <a:off x="0" y="427631"/>
            <a:ext cx="12192000" cy="6002737"/>
          </a:xfrm>
          <a:prstGeom prst="rect">
            <a:avLst/>
          </a:prstGeom>
        </p:spPr>
      </p:pic>
    </p:spTree>
    <p:extLst>
      <p:ext uri="{BB962C8B-B14F-4D97-AF65-F5344CB8AC3E}">
        <p14:creationId xmlns:p14="http://schemas.microsoft.com/office/powerpoint/2010/main" val="2879420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TotalTime>
  <Words>486</Words>
  <Application>Microsoft Macintosh PowerPoint</Application>
  <PresentationFormat>Widescreen</PresentationFormat>
  <Paragraphs>104</Paragraphs>
  <Slides>28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Everything You Need is There</vt:lpstr>
      <vt:lpstr>Who Am I?</vt:lpstr>
      <vt:lpstr>PowerPoint Presentation</vt:lpstr>
      <vt:lpstr>Quick Survey</vt:lpstr>
      <vt:lpstr>Main Sections</vt:lpstr>
      <vt:lpstr>Seeking Opportunities</vt:lpstr>
      <vt:lpstr>Have Something to Show</vt:lpstr>
      <vt:lpstr>Athena Jumpstarting my Career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 Open to Unexpected Opportunities</vt:lpstr>
      <vt:lpstr>Making the Most of Opportunities</vt:lpstr>
      <vt:lpstr>Dealing With Imposter Syndrome</vt:lpstr>
      <vt:lpstr>Be Open to Unexpected Opportunities Redux</vt:lpstr>
      <vt:lpstr>Mentorship</vt:lpstr>
      <vt:lpstr>PowerPoint Presentation</vt:lpstr>
      <vt:lpstr>Finding Mentors Everywhere</vt:lpstr>
      <vt:lpstr>Becoming a Mentor</vt:lpstr>
      <vt:lpstr>Closing Statements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16</cp:revision>
  <dcterms:created xsi:type="dcterms:W3CDTF">2019-05-31T23:27:52Z</dcterms:created>
  <dcterms:modified xsi:type="dcterms:W3CDTF">2019-06-01T13:51:23Z</dcterms:modified>
</cp:coreProperties>
</file>